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4"/>
    <p:sldMasterId id="2147483700" r:id="rId5"/>
  </p:sldMasterIdLst>
  <p:notesMasterIdLst>
    <p:notesMasterId r:id="rId35"/>
  </p:notesMasterIdLst>
  <p:sldIdLst>
    <p:sldId id="284" r:id="rId6"/>
    <p:sldId id="326" r:id="rId7"/>
    <p:sldId id="343" r:id="rId8"/>
    <p:sldId id="296" r:id="rId9"/>
    <p:sldId id="381" r:id="rId10"/>
    <p:sldId id="311" r:id="rId11"/>
    <p:sldId id="375" r:id="rId12"/>
    <p:sldId id="297" r:id="rId13"/>
    <p:sldId id="298" r:id="rId14"/>
    <p:sldId id="304" r:id="rId15"/>
    <p:sldId id="305" r:id="rId16"/>
    <p:sldId id="300" r:id="rId17"/>
    <p:sldId id="363" r:id="rId18"/>
    <p:sldId id="376" r:id="rId19"/>
    <p:sldId id="377" r:id="rId20"/>
    <p:sldId id="378" r:id="rId21"/>
    <p:sldId id="379" r:id="rId22"/>
    <p:sldId id="380" r:id="rId23"/>
    <p:sldId id="366" r:id="rId24"/>
    <p:sldId id="382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83" r:id="rId33"/>
    <p:sldId id="28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3" userDrawn="1">
          <p15:clr>
            <a:srgbClr val="A4A3A4"/>
          </p15:clr>
        </p15:guide>
        <p15:guide id="2" pos="325" userDrawn="1">
          <p15:clr>
            <a:srgbClr val="A4A3A4"/>
          </p15:clr>
        </p15:guide>
        <p15:guide id="3" orient="horz" pos="3974" userDrawn="1">
          <p15:clr>
            <a:srgbClr val="A4A3A4"/>
          </p15:clr>
        </p15:guide>
        <p15:guide id="4" pos="7355" userDrawn="1">
          <p15:clr>
            <a:srgbClr val="A4A3A4"/>
          </p15:clr>
        </p15:guide>
        <p15:guide id="5" pos="3840" userDrawn="1">
          <p15:clr>
            <a:srgbClr val="A4A3A4"/>
          </p15:clr>
        </p15:guide>
        <p15:guide id="6" orient="horz" pos="867" userDrawn="1">
          <p15:clr>
            <a:srgbClr val="A4A3A4"/>
          </p15:clr>
        </p15:guide>
        <p15:guide id="7" orient="horz" pos="3634" userDrawn="1">
          <p15:clr>
            <a:srgbClr val="A4A3A4"/>
          </p15:clr>
        </p15:guide>
        <p15:guide id="8" pos="86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302D0"/>
    <a:srgbClr val="2E2C61"/>
    <a:srgbClr val="2670B7"/>
    <a:srgbClr val="616161"/>
    <a:srgbClr val="FAB600"/>
    <a:srgbClr val="6996BE"/>
    <a:srgbClr val="2E7DB3"/>
    <a:srgbClr val="009673"/>
    <a:srgbClr val="8561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129" autoAdjust="0"/>
    <p:restoredTop sz="95332" autoAdjust="0"/>
  </p:normalViewPr>
  <p:slideViewPr>
    <p:cSldViewPr snapToGrid="0" snapToObjects="1">
      <p:cViewPr varScale="1">
        <p:scale>
          <a:sx n="83" d="100"/>
          <a:sy n="83" d="100"/>
        </p:scale>
        <p:origin x="864" y="82"/>
      </p:cViewPr>
      <p:guideLst>
        <p:guide orient="horz" pos="323"/>
        <p:guide pos="325"/>
        <p:guide orient="horz" pos="3974"/>
        <p:guide pos="7355"/>
        <p:guide pos="3840"/>
        <p:guide orient="horz" pos="867"/>
        <p:guide orient="horz" pos="3634"/>
        <p:guide pos="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600EBC-79D2-45A1-A662-679781E4FB66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7B24626-19E5-44A9-BE9E-6ADA32286C94}">
      <dgm:prSet phldrT="[Text]"/>
      <dgm:spPr/>
      <dgm:t>
        <a:bodyPr/>
        <a:lstStyle/>
        <a:p>
          <a:r>
            <a:rPr lang="en-GB" dirty="0" smtClean="0"/>
            <a:t>Raw Data</a:t>
          </a:r>
          <a:endParaRPr lang="en-GB" dirty="0"/>
        </a:p>
      </dgm:t>
    </dgm:pt>
    <dgm:pt modelId="{F3ADE17D-ECD5-4131-BB5F-B4A69DADDE23}" type="parTrans" cxnId="{9E1AFEAE-EDCF-45E5-9AC0-65BCE047B0CC}">
      <dgm:prSet/>
      <dgm:spPr/>
      <dgm:t>
        <a:bodyPr/>
        <a:lstStyle/>
        <a:p>
          <a:endParaRPr lang="en-GB"/>
        </a:p>
      </dgm:t>
    </dgm:pt>
    <dgm:pt modelId="{42AD314E-F409-45A5-B832-48A74EDDE385}" type="sibTrans" cxnId="{9E1AFEAE-EDCF-45E5-9AC0-65BCE047B0CC}">
      <dgm:prSet/>
      <dgm:spPr/>
      <dgm:t>
        <a:bodyPr/>
        <a:lstStyle/>
        <a:p>
          <a:endParaRPr lang="en-GB"/>
        </a:p>
      </dgm:t>
    </dgm:pt>
    <dgm:pt modelId="{569D5AA9-657F-41CA-8147-401C90276B3D}">
      <dgm:prSet phldrT="[Text]"/>
      <dgm:spPr/>
      <dgm:t>
        <a:bodyPr/>
        <a:lstStyle/>
        <a:p>
          <a:r>
            <a:rPr lang="en-GB" dirty="0" smtClean="0"/>
            <a:t>Time &amp; Detector </a:t>
          </a:r>
          <a:r>
            <a:rPr lang="en-GB" dirty="0" err="1" smtClean="0"/>
            <a:t>Coords</a:t>
          </a:r>
          <a:endParaRPr lang="en-GB" dirty="0"/>
        </a:p>
      </dgm:t>
    </dgm:pt>
    <dgm:pt modelId="{F92B9EEE-3F18-413C-9516-3FE6D412FDB8}" type="parTrans" cxnId="{42008424-94CD-422D-B104-1796BEBAF69C}">
      <dgm:prSet/>
      <dgm:spPr/>
      <dgm:t>
        <a:bodyPr/>
        <a:lstStyle/>
        <a:p>
          <a:endParaRPr lang="en-GB"/>
        </a:p>
      </dgm:t>
    </dgm:pt>
    <dgm:pt modelId="{0C5B5FA5-E15C-4BC1-A62F-E921D1E9D939}" type="sibTrans" cxnId="{42008424-94CD-422D-B104-1796BEBAF69C}">
      <dgm:prSet/>
      <dgm:spPr/>
      <dgm:t>
        <a:bodyPr/>
        <a:lstStyle/>
        <a:p>
          <a:endParaRPr lang="en-GB"/>
        </a:p>
      </dgm:t>
    </dgm:pt>
    <dgm:pt modelId="{5F2D456D-0E24-4B7D-A7B3-07BDA460FFE9}">
      <dgm:prSet phldrT="[Text]"/>
      <dgm:spPr/>
      <dgm:t>
        <a:bodyPr/>
        <a:lstStyle/>
        <a:p>
          <a:r>
            <a:rPr lang="en-GB" dirty="0" smtClean="0"/>
            <a:t>Useful for Diagnostics &amp; Fault finding</a:t>
          </a:r>
          <a:endParaRPr lang="en-GB" dirty="0"/>
        </a:p>
      </dgm:t>
    </dgm:pt>
    <dgm:pt modelId="{CD22D972-CC04-48AA-AF0E-093A51768F9E}" type="parTrans" cxnId="{FA8F6F7A-8326-4B62-A4D0-CA990188B8BA}">
      <dgm:prSet/>
      <dgm:spPr/>
      <dgm:t>
        <a:bodyPr/>
        <a:lstStyle/>
        <a:p>
          <a:endParaRPr lang="en-GB"/>
        </a:p>
      </dgm:t>
    </dgm:pt>
    <dgm:pt modelId="{F9E03B14-4681-4538-891C-C4692341295E}" type="sibTrans" cxnId="{FA8F6F7A-8326-4B62-A4D0-CA990188B8BA}">
      <dgm:prSet/>
      <dgm:spPr/>
      <dgm:t>
        <a:bodyPr/>
        <a:lstStyle/>
        <a:p>
          <a:endParaRPr lang="en-GB"/>
        </a:p>
      </dgm:t>
    </dgm:pt>
    <dgm:pt modelId="{1C3DB3D2-86F0-4166-A8DA-21279B7309C8}">
      <dgm:prSet phldrT="[Text]"/>
      <dgm:spPr/>
      <dgm:t>
        <a:bodyPr/>
        <a:lstStyle/>
        <a:p>
          <a:r>
            <a:rPr lang="en-GB" dirty="0" smtClean="0"/>
            <a:t>Full of measurement artefacts</a:t>
          </a:r>
          <a:endParaRPr lang="en-GB" dirty="0"/>
        </a:p>
      </dgm:t>
    </dgm:pt>
    <dgm:pt modelId="{11C16CC0-A7E4-4B07-B73D-B85ECD51F947}" type="parTrans" cxnId="{34528005-B842-4424-A4D7-BB99235A3BB3}">
      <dgm:prSet/>
      <dgm:spPr/>
      <dgm:t>
        <a:bodyPr/>
        <a:lstStyle/>
        <a:p>
          <a:endParaRPr lang="en-GB"/>
        </a:p>
      </dgm:t>
    </dgm:pt>
    <dgm:pt modelId="{2CD2E7A5-ED44-450B-ADE8-076C8F2CCFD1}" type="sibTrans" cxnId="{34528005-B842-4424-A4D7-BB99235A3BB3}">
      <dgm:prSet/>
      <dgm:spPr/>
      <dgm:t>
        <a:bodyPr/>
        <a:lstStyle/>
        <a:p>
          <a:endParaRPr lang="en-GB"/>
        </a:p>
      </dgm:t>
    </dgm:pt>
    <dgm:pt modelId="{2016AAB0-B055-49CC-800E-8A3893DD55CA}" type="pres">
      <dgm:prSet presAssocID="{12600EBC-79D2-45A1-A662-679781E4FB6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2DE4990-C89C-46A5-9353-D9CBF0A6E91F}" type="pres">
      <dgm:prSet presAssocID="{97B24626-19E5-44A9-BE9E-6ADA32286C94}" presName="composite" presStyleCnt="0"/>
      <dgm:spPr/>
    </dgm:pt>
    <dgm:pt modelId="{C061B2D2-5A07-49C0-9E67-D0515C58AD60}" type="pres">
      <dgm:prSet presAssocID="{97B24626-19E5-44A9-BE9E-6ADA32286C94}" presName="parTx" presStyleLbl="node1" presStyleIdx="0" presStyleCnt="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B447D8-5C56-47D2-89F4-FECB0E6C9E95}" type="pres">
      <dgm:prSet presAssocID="{97B24626-19E5-44A9-BE9E-6ADA32286C94}" presName="parSh" presStyleLbl="node1" presStyleIdx="0" presStyleCnt="1"/>
      <dgm:spPr/>
      <dgm:t>
        <a:bodyPr/>
        <a:lstStyle/>
        <a:p>
          <a:endParaRPr lang="en-GB"/>
        </a:p>
      </dgm:t>
    </dgm:pt>
    <dgm:pt modelId="{3BA4CEA3-9CA9-4127-8CB5-F19E04BC0795}" type="pres">
      <dgm:prSet presAssocID="{97B24626-19E5-44A9-BE9E-6ADA32286C94}" presName="desTx" presStyleLbl="fgAcc1" presStyleIdx="0" presStyleCnt="1" custScaleX="12068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59DF8F2-6735-4D2F-B127-9FD965FD8439}" type="presOf" srcId="{5F2D456D-0E24-4B7D-A7B3-07BDA460FFE9}" destId="{3BA4CEA3-9CA9-4127-8CB5-F19E04BC0795}" srcOrd="0" destOrd="2" presId="urn:microsoft.com/office/officeart/2005/8/layout/process3"/>
    <dgm:cxn modelId="{34528005-B842-4424-A4D7-BB99235A3BB3}" srcId="{97B24626-19E5-44A9-BE9E-6ADA32286C94}" destId="{1C3DB3D2-86F0-4166-A8DA-21279B7309C8}" srcOrd="1" destOrd="0" parTransId="{11C16CC0-A7E4-4B07-B73D-B85ECD51F947}" sibTransId="{2CD2E7A5-ED44-450B-ADE8-076C8F2CCFD1}"/>
    <dgm:cxn modelId="{87A3C25B-E989-41AA-BF67-B2426CB0DA0A}" type="presOf" srcId="{97B24626-19E5-44A9-BE9E-6ADA32286C94}" destId="{C061B2D2-5A07-49C0-9E67-D0515C58AD60}" srcOrd="0" destOrd="0" presId="urn:microsoft.com/office/officeart/2005/8/layout/process3"/>
    <dgm:cxn modelId="{9E1AFEAE-EDCF-45E5-9AC0-65BCE047B0CC}" srcId="{12600EBC-79D2-45A1-A662-679781E4FB66}" destId="{97B24626-19E5-44A9-BE9E-6ADA32286C94}" srcOrd="0" destOrd="0" parTransId="{F3ADE17D-ECD5-4131-BB5F-B4A69DADDE23}" sibTransId="{42AD314E-F409-45A5-B832-48A74EDDE385}"/>
    <dgm:cxn modelId="{63B53894-C3D0-47B3-AF70-69F6A67751D1}" type="presOf" srcId="{569D5AA9-657F-41CA-8147-401C90276B3D}" destId="{3BA4CEA3-9CA9-4127-8CB5-F19E04BC0795}" srcOrd="0" destOrd="0" presId="urn:microsoft.com/office/officeart/2005/8/layout/process3"/>
    <dgm:cxn modelId="{8F816447-99D2-4827-A40E-C9C4DD4150C2}" type="presOf" srcId="{12600EBC-79D2-45A1-A662-679781E4FB66}" destId="{2016AAB0-B055-49CC-800E-8A3893DD55CA}" srcOrd="0" destOrd="0" presId="urn:microsoft.com/office/officeart/2005/8/layout/process3"/>
    <dgm:cxn modelId="{42008424-94CD-422D-B104-1796BEBAF69C}" srcId="{97B24626-19E5-44A9-BE9E-6ADA32286C94}" destId="{569D5AA9-657F-41CA-8147-401C90276B3D}" srcOrd="0" destOrd="0" parTransId="{F92B9EEE-3F18-413C-9516-3FE6D412FDB8}" sibTransId="{0C5B5FA5-E15C-4BC1-A62F-E921D1E9D939}"/>
    <dgm:cxn modelId="{FA8F6F7A-8326-4B62-A4D0-CA990188B8BA}" srcId="{97B24626-19E5-44A9-BE9E-6ADA32286C94}" destId="{5F2D456D-0E24-4B7D-A7B3-07BDA460FFE9}" srcOrd="2" destOrd="0" parTransId="{CD22D972-CC04-48AA-AF0E-093A51768F9E}" sibTransId="{F9E03B14-4681-4538-891C-C4692341295E}"/>
    <dgm:cxn modelId="{32D090E5-E2FC-4169-93BC-7E4D4A5811F7}" type="presOf" srcId="{1C3DB3D2-86F0-4166-A8DA-21279B7309C8}" destId="{3BA4CEA3-9CA9-4127-8CB5-F19E04BC0795}" srcOrd="0" destOrd="1" presId="urn:microsoft.com/office/officeart/2005/8/layout/process3"/>
    <dgm:cxn modelId="{69DEC6A7-2422-42F8-B1B5-8A2E5F7762E4}" type="presOf" srcId="{97B24626-19E5-44A9-BE9E-6ADA32286C94}" destId="{33B447D8-5C56-47D2-89F4-FECB0E6C9E95}" srcOrd="1" destOrd="0" presId="urn:microsoft.com/office/officeart/2005/8/layout/process3"/>
    <dgm:cxn modelId="{7F732E6D-FEA2-4E40-8C3F-178C92B398A3}" type="presParOf" srcId="{2016AAB0-B055-49CC-800E-8A3893DD55CA}" destId="{22DE4990-C89C-46A5-9353-D9CBF0A6E91F}" srcOrd="0" destOrd="0" presId="urn:microsoft.com/office/officeart/2005/8/layout/process3"/>
    <dgm:cxn modelId="{BFC4E673-9B7F-439E-AC17-5F62B4B2207B}" type="presParOf" srcId="{22DE4990-C89C-46A5-9353-D9CBF0A6E91F}" destId="{C061B2D2-5A07-49C0-9E67-D0515C58AD60}" srcOrd="0" destOrd="0" presId="urn:microsoft.com/office/officeart/2005/8/layout/process3"/>
    <dgm:cxn modelId="{B95CB06D-1448-4CEE-AAB4-49AAF27A3B2E}" type="presParOf" srcId="{22DE4990-C89C-46A5-9353-D9CBF0A6E91F}" destId="{33B447D8-5C56-47D2-89F4-FECB0E6C9E95}" srcOrd="1" destOrd="0" presId="urn:microsoft.com/office/officeart/2005/8/layout/process3"/>
    <dgm:cxn modelId="{539EC281-4D46-4639-9BF5-75702C65D217}" type="presParOf" srcId="{22DE4990-C89C-46A5-9353-D9CBF0A6E91F}" destId="{3BA4CEA3-9CA9-4127-8CB5-F19E04BC079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00EBC-79D2-45A1-A662-679781E4FB66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7B24626-19E5-44A9-BE9E-6ADA32286C94}">
      <dgm:prSet phldrT="[Text]"/>
      <dgm:spPr/>
      <dgm:t>
        <a:bodyPr/>
        <a:lstStyle/>
        <a:p>
          <a:r>
            <a:rPr lang="en-GB" dirty="0" smtClean="0"/>
            <a:t>Raw Data</a:t>
          </a:r>
          <a:endParaRPr lang="en-GB" dirty="0"/>
        </a:p>
      </dgm:t>
    </dgm:pt>
    <dgm:pt modelId="{F3ADE17D-ECD5-4131-BB5F-B4A69DADDE23}" type="parTrans" cxnId="{9E1AFEAE-EDCF-45E5-9AC0-65BCE047B0CC}">
      <dgm:prSet/>
      <dgm:spPr/>
      <dgm:t>
        <a:bodyPr/>
        <a:lstStyle/>
        <a:p>
          <a:endParaRPr lang="en-GB"/>
        </a:p>
      </dgm:t>
    </dgm:pt>
    <dgm:pt modelId="{42AD314E-F409-45A5-B832-48A74EDDE385}" type="sibTrans" cxnId="{9E1AFEAE-EDCF-45E5-9AC0-65BCE047B0CC}">
      <dgm:prSet/>
      <dgm:spPr/>
      <dgm:t>
        <a:bodyPr/>
        <a:lstStyle/>
        <a:p>
          <a:endParaRPr lang="en-GB"/>
        </a:p>
      </dgm:t>
    </dgm:pt>
    <dgm:pt modelId="{569D5AA9-657F-41CA-8147-401C90276B3D}">
      <dgm:prSet phldrT="[Text]"/>
      <dgm:spPr/>
      <dgm:t>
        <a:bodyPr/>
        <a:lstStyle/>
        <a:p>
          <a:r>
            <a:rPr lang="en-GB" dirty="0" smtClean="0"/>
            <a:t>Time &amp; Detector </a:t>
          </a:r>
          <a:r>
            <a:rPr lang="en-GB" dirty="0" err="1" smtClean="0"/>
            <a:t>Coords</a:t>
          </a:r>
          <a:endParaRPr lang="en-GB" dirty="0"/>
        </a:p>
      </dgm:t>
    </dgm:pt>
    <dgm:pt modelId="{F92B9EEE-3F18-413C-9516-3FE6D412FDB8}" type="parTrans" cxnId="{42008424-94CD-422D-B104-1796BEBAF69C}">
      <dgm:prSet/>
      <dgm:spPr/>
      <dgm:t>
        <a:bodyPr/>
        <a:lstStyle/>
        <a:p>
          <a:endParaRPr lang="en-GB"/>
        </a:p>
      </dgm:t>
    </dgm:pt>
    <dgm:pt modelId="{0C5B5FA5-E15C-4BC1-A62F-E921D1E9D939}" type="sibTrans" cxnId="{42008424-94CD-422D-B104-1796BEBAF69C}">
      <dgm:prSet/>
      <dgm:spPr/>
      <dgm:t>
        <a:bodyPr/>
        <a:lstStyle/>
        <a:p>
          <a:endParaRPr lang="en-GB"/>
        </a:p>
      </dgm:t>
    </dgm:pt>
    <dgm:pt modelId="{5D244897-7559-4D49-B36D-69D0A21B95B6}">
      <dgm:prSet phldrT="[Text]"/>
      <dgm:spPr/>
      <dgm:t>
        <a:bodyPr/>
        <a:lstStyle/>
        <a:p>
          <a:r>
            <a:rPr lang="en-GB" dirty="0" smtClean="0"/>
            <a:t>Reduced Data</a:t>
          </a:r>
          <a:endParaRPr lang="en-GB" dirty="0"/>
        </a:p>
      </dgm:t>
    </dgm:pt>
    <dgm:pt modelId="{7BD26101-1249-4266-9273-86244AFFFEB8}" type="parTrans" cxnId="{BFABD54A-EF93-4F79-9C1D-C14EE184EE5E}">
      <dgm:prSet/>
      <dgm:spPr/>
      <dgm:t>
        <a:bodyPr/>
        <a:lstStyle/>
        <a:p>
          <a:endParaRPr lang="en-GB"/>
        </a:p>
      </dgm:t>
    </dgm:pt>
    <dgm:pt modelId="{7FA9278B-6E6E-4815-8BDA-486010F367F5}" type="sibTrans" cxnId="{BFABD54A-EF93-4F79-9C1D-C14EE184EE5E}">
      <dgm:prSet/>
      <dgm:spPr/>
      <dgm:t>
        <a:bodyPr/>
        <a:lstStyle/>
        <a:p>
          <a:endParaRPr lang="en-GB"/>
        </a:p>
      </dgm:t>
    </dgm:pt>
    <dgm:pt modelId="{E7327BEA-A803-4B0C-AC25-EC3D0D2BA271}">
      <dgm:prSet phldrT="[Text]"/>
      <dgm:spPr/>
      <dgm:t>
        <a:bodyPr/>
        <a:lstStyle/>
        <a:p>
          <a:r>
            <a:rPr lang="en-GB" dirty="0" smtClean="0"/>
            <a:t>Measurement artefacts corrected</a:t>
          </a:r>
          <a:endParaRPr lang="en-GB" dirty="0"/>
        </a:p>
      </dgm:t>
    </dgm:pt>
    <dgm:pt modelId="{FD4EE64C-2105-4DF5-B999-E9DA8851DD72}" type="parTrans" cxnId="{4F0E624E-50C6-44A5-8F8E-DC06438F7740}">
      <dgm:prSet/>
      <dgm:spPr/>
      <dgm:t>
        <a:bodyPr/>
        <a:lstStyle/>
        <a:p>
          <a:endParaRPr lang="en-GB"/>
        </a:p>
      </dgm:t>
    </dgm:pt>
    <dgm:pt modelId="{E9A91D36-73DE-4CC3-B798-E27561495CAD}" type="sibTrans" cxnId="{4F0E624E-50C6-44A5-8F8E-DC06438F7740}">
      <dgm:prSet/>
      <dgm:spPr/>
      <dgm:t>
        <a:bodyPr/>
        <a:lstStyle/>
        <a:p>
          <a:endParaRPr lang="en-GB"/>
        </a:p>
      </dgm:t>
    </dgm:pt>
    <dgm:pt modelId="{274F646D-8684-47D6-865B-412A8857FBED}">
      <dgm:prSet phldrT="[Text]"/>
      <dgm:spPr/>
      <dgm:t>
        <a:bodyPr/>
        <a:lstStyle/>
        <a:p>
          <a:r>
            <a:rPr lang="en-GB" dirty="0" smtClean="0"/>
            <a:t>Scientific Units</a:t>
          </a:r>
          <a:endParaRPr lang="en-GB" dirty="0"/>
        </a:p>
      </dgm:t>
    </dgm:pt>
    <dgm:pt modelId="{B2A9A1EE-C56E-480F-8853-0EAF2451D701}" type="parTrans" cxnId="{0A3FE355-A2F0-459E-A973-8E550427E4AD}">
      <dgm:prSet/>
      <dgm:spPr/>
      <dgm:t>
        <a:bodyPr/>
        <a:lstStyle/>
        <a:p>
          <a:endParaRPr lang="en-GB"/>
        </a:p>
      </dgm:t>
    </dgm:pt>
    <dgm:pt modelId="{1C6C5ED0-D4A6-440A-BB4D-0207F203A04E}" type="sibTrans" cxnId="{0A3FE355-A2F0-459E-A973-8E550427E4AD}">
      <dgm:prSet/>
      <dgm:spPr/>
      <dgm:t>
        <a:bodyPr/>
        <a:lstStyle/>
        <a:p>
          <a:endParaRPr lang="en-GB"/>
        </a:p>
      </dgm:t>
    </dgm:pt>
    <dgm:pt modelId="{5F2D456D-0E24-4B7D-A7B3-07BDA460FFE9}">
      <dgm:prSet phldrT="[Text]"/>
      <dgm:spPr/>
      <dgm:t>
        <a:bodyPr/>
        <a:lstStyle/>
        <a:p>
          <a:r>
            <a:rPr lang="en-GB" dirty="0" smtClean="0"/>
            <a:t>Useful for Diagnostics &amp; Fault finding</a:t>
          </a:r>
          <a:endParaRPr lang="en-GB" dirty="0"/>
        </a:p>
      </dgm:t>
    </dgm:pt>
    <dgm:pt modelId="{CD22D972-CC04-48AA-AF0E-093A51768F9E}" type="parTrans" cxnId="{FA8F6F7A-8326-4B62-A4D0-CA990188B8BA}">
      <dgm:prSet/>
      <dgm:spPr/>
      <dgm:t>
        <a:bodyPr/>
        <a:lstStyle/>
        <a:p>
          <a:endParaRPr lang="en-GB"/>
        </a:p>
      </dgm:t>
    </dgm:pt>
    <dgm:pt modelId="{F9E03B14-4681-4538-891C-C4692341295E}" type="sibTrans" cxnId="{FA8F6F7A-8326-4B62-A4D0-CA990188B8BA}">
      <dgm:prSet/>
      <dgm:spPr/>
      <dgm:t>
        <a:bodyPr/>
        <a:lstStyle/>
        <a:p>
          <a:endParaRPr lang="en-GB"/>
        </a:p>
      </dgm:t>
    </dgm:pt>
    <dgm:pt modelId="{1C3DB3D2-86F0-4166-A8DA-21279B7309C8}">
      <dgm:prSet phldrT="[Text]"/>
      <dgm:spPr/>
      <dgm:t>
        <a:bodyPr/>
        <a:lstStyle/>
        <a:p>
          <a:r>
            <a:rPr lang="en-GB" dirty="0" smtClean="0"/>
            <a:t>Full of measurement artefacts</a:t>
          </a:r>
          <a:endParaRPr lang="en-GB" dirty="0"/>
        </a:p>
      </dgm:t>
    </dgm:pt>
    <dgm:pt modelId="{11C16CC0-A7E4-4B07-B73D-B85ECD51F947}" type="parTrans" cxnId="{34528005-B842-4424-A4D7-BB99235A3BB3}">
      <dgm:prSet/>
      <dgm:spPr/>
      <dgm:t>
        <a:bodyPr/>
        <a:lstStyle/>
        <a:p>
          <a:endParaRPr lang="en-GB"/>
        </a:p>
      </dgm:t>
    </dgm:pt>
    <dgm:pt modelId="{2CD2E7A5-ED44-450B-ADE8-076C8F2CCFD1}" type="sibTrans" cxnId="{34528005-B842-4424-A4D7-BB99235A3BB3}">
      <dgm:prSet/>
      <dgm:spPr/>
      <dgm:t>
        <a:bodyPr/>
        <a:lstStyle/>
        <a:p>
          <a:endParaRPr lang="en-GB"/>
        </a:p>
      </dgm:t>
    </dgm:pt>
    <dgm:pt modelId="{2D920A01-A6D3-4672-BAD6-D817CE375BDB}">
      <dgm:prSet phldrT="[Text]"/>
      <dgm:spPr/>
      <dgm:t>
        <a:bodyPr/>
        <a:lstStyle/>
        <a:p>
          <a:r>
            <a:rPr lang="en-GB" dirty="0" smtClean="0"/>
            <a:t>Size: compressed or expanded</a:t>
          </a:r>
          <a:endParaRPr lang="en-GB" dirty="0"/>
        </a:p>
      </dgm:t>
    </dgm:pt>
    <dgm:pt modelId="{1EC6F9BD-75ED-4EFB-BE00-1E08F1784D8D}" type="parTrans" cxnId="{F78A82DC-F0FC-4E0A-8E19-955A3C6920FA}">
      <dgm:prSet/>
      <dgm:spPr/>
      <dgm:t>
        <a:bodyPr/>
        <a:lstStyle/>
        <a:p>
          <a:endParaRPr lang="en-GB"/>
        </a:p>
      </dgm:t>
    </dgm:pt>
    <dgm:pt modelId="{35806A47-BA09-41B3-BAF5-797C95E16EC7}" type="sibTrans" cxnId="{F78A82DC-F0FC-4E0A-8E19-955A3C6920FA}">
      <dgm:prSet/>
      <dgm:spPr/>
      <dgm:t>
        <a:bodyPr/>
        <a:lstStyle/>
        <a:p>
          <a:endParaRPr lang="en-GB"/>
        </a:p>
      </dgm:t>
    </dgm:pt>
    <dgm:pt modelId="{2016AAB0-B055-49CC-800E-8A3893DD55CA}" type="pres">
      <dgm:prSet presAssocID="{12600EBC-79D2-45A1-A662-679781E4FB6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2DE4990-C89C-46A5-9353-D9CBF0A6E91F}" type="pres">
      <dgm:prSet presAssocID="{97B24626-19E5-44A9-BE9E-6ADA32286C94}" presName="composite" presStyleCnt="0"/>
      <dgm:spPr/>
    </dgm:pt>
    <dgm:pt modelId="{C061B2D2-5A07-49C0-9E67-D0515C58AD60}" type="pres">
      <dgm:prSet presAssocID="{97B24626-19E5-44A9-BE9E-6ADA32286C94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B447D8-5C56-47D2-89F4-FECB0E6C9E95}" type="pres">
      <dgm:prSet presAssocID="{97B24626-19E5-44A9-BE9E-6ADA32286C94}" presName="parSh" presStyleLbl="node1" presStyleIdx="0" presStyleCnt="2"/>
      <dgm:spPr/>
      <dgm:t>
        <a:bodyPr/>
        <a:lstStyle/>
        <a:p>
          <a:endParaRPr lang="en-GB"/>
        </a:p>
      </dgm:t>
    </dgm:pt>
    <dgm:pt modelId="{3BA4CEA3-9CA9-4127-8CB5-F19E04BC0795}" type="pres">
      <dgm:prSet presAssocID="{97B24626-19E5-44A9-BE9E-6ADA32286C94}" presName="desTx" presStyleLbl="fgAcc1" presStyleIdx="0" presStyleCnt="2" custScaleX="12068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7E597A-D0EE-4463-A822-586BB34C80A5}" type="pres">
      <dgm:prSet presAssocID="{42AD314E-F409-45A5-B832-48A74EDDE385}" presName="sibTrans" presStyleLbl="sibTrans2D1" presStyleIdx="0" presStyleCnt="1"/>
      <dgm:spPr/>
      <dgm:t>
        <a:bodyPr/>
        <a:lstStyle/>
        <a:p>
          <a:endParaRPr lang="en-GB"/>
        </a:p>
      </dgm:t>
    </dgm:pt>
    <dgm:pt modelId="{56A2E7F5-4353-4DC7-B1F8-05E9CE4B3D60}" type="pres">
      <dgm:prSet presAssocID="{42AD314E-F409-45A5-B832-48A74EDDE385}" presName="connTx" presStyleLbl="sibTrans2D1" presStyleIdx="0" presStyleCnt="1"/>
      <dgm:spPr/>
      <dgm:t>
        <a:bodyPr/>
        <a:lstStyle/>
        <a:p>
          <a:endParaRPr lang="en-GB"/>
        </a:p>
      </dgm:t>
    </dgm:pt>
    <dgm:pt modelId="{199CB0FB-A99B-42CB-B423-B74A2BBD560E}" type="pres">
      <dgm:prSet presAssocID="{5D244897-7559-4D49-B36D-69D0A21B95B6}" presName="composite" presStyleCnt="0"/>
      <dgm:spPr/>
    </dgm:pt>
    <dgm:pt modelId="{962B36AA-7E9C-4936-8B46-9B2C0F19AFCD}" type="pres">
      <dgm:prSet presAssocID="{5D244897-7559-4D49-B36D-69D0A21B95B6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AFAC2E-FB0C-4209-9303-A3975908F18A}" type="pres">
      <dgm:prSet presAssocID="{5D244897-7559-4D49-B36D-69D0A21B95B6}" presName="parSh" presStyleLbl="node1" presStyleIdx="1" presStyleCnt="2"/>
      <dgm:spPr/>
      <dgm:t>
        <a:bodyPr/>
        <a:lstStyle/>
        <a:p>
          <a:endParaRPr lang="en-GB"/>
        </a:p>
      </dgm:t>
    </dgm:pt>
    <dgm:pt modelId="{C2410B76-0044-481D-8D21-5730025DDFFD}" type="pres">
      <dgm:prSet presAssocID="{5D244897-7559-4D49-B36D-69D0A21B95B6}" presName="desTx" presStyleLbl="fgAcc1" presStyleIdx="1" presStyleCnt="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4528005-B842-4424-A4D7-BB99235A3BB3}" srcId="{97B24626-19E5-44A9-BE9E-6ADA32286C94}" destId="{1C3DB3D2-86F0-4166-A8DA-21279B7309C8}" srcOrd="1" destOrd="0" parTransId="{11C16CC0-A7E4-4B07-B73D-B85ECD51F947}" sibTransId="{2CD2E7A5-ED44-450B-ADE8-076C8F2CCFD1}"/>
    <dgm:cxn modelId="{96B8F813-05CC-4A0C-B28C-B7B91E0BEFB2}" type="presOf" srcId="{12600EBC-79D2-45A1-A662-679781E4FB66}" destId="{2016AAB0-B055-49CC-800E-8A3893DD55CA}" srcOrd="0" destOrd="0" presId="urn:microsoft.com/office/officeart/2005/8/layout/process3"/>
    <dgm:cxn modelId="{BFABD54A-EF93-4F79-9C1D-C14EE184EE5E}" srcId="{12600EBC-79D2-45A1-A662-679781E4FB66}" destId="{5D244897-7559-4D49-B36D-69D0A21B95B6}" srcOrd="1" destOrd="0" parTransId="{7BD26101-1249-4266-9273-86244AFFFEB8}" sibTransId="{7FA9278B-6E6E-4815-8BDA-486010F367F5}"/>
    <dgm:cxn modelId="{38E5C972-0717-450D-9486-D2CE42F0EDC7}" type="presOf" srcId="{5F2D456D-0E24-4B7D-A7B3-07BDA460FFE9}" destId="{3BA4CEA3-9CA9-4127-8CB5-F19E04BC0795}" srcOrd="0" destOrd="2" presId="urn:microsoft.com/office/officeart/2005/8/layout/process3"/>
    <dgm:cxn modelId="{9E1AFEAE-EDCF-45E5-9AC0-65BCE047B0CC}" srcId="{12600EBC-79D2-45A1-A662-679781E4FB66}" destId="{97B24626-19E5-44A9-BE9E-6ADA32286C94}" srcOrd="0" destOrd="0" parTransId="{F3ADE17D-ECD5-4131-BB5F-B4A69DADDE23}" sibTransId="{42AD314E-F409-45A5-B832-48A74EDDE385}"/>
    <dgm:cxn modelId="{C3939578-5F59-4662-9E72-91EBEF5712AF}" type="presOf" srcId="{42AD314E-F409-45A5-B832-48A74EDDE385}" destId="{AA7E597A-D0EE-4463-A822-586BB34C80A5}" srcOrd="0" destOrd="0" presId="urn:microsoft.com/office/officeart/2005/8/layout/process3"/>
    <dgm:cxn modelId="{2FC25C66-7ED5-4B7F-A9C6-8F7CEEDF6BF6}" type="presOf" srcId="{1C3DB3D2-86F0-4166-A8DA-21279B7309C8}" destId="{3BA4CEA3-9CA9-4127-8CB5-F19E04BC0795}" srcOrd="0" destOrd="1" presId="urn:microsoft.com/office/officeart/2005/8/layout/process3"/>
    <dgm:cxn modelId="{42008424-94CD-422D-B104-1796BEBAF69C}" srcId="{97B24626-19E5-44A9-BE9E-6ADA32286C94}" destId="{569D5AA9-657F-41CA-8147-401C90276B3D}" srcOrd="0" destOrd="0" parTransId="{F92B9EEE-3F18-413C-9516-3FE6D412FDB8}" sibTransId="{0C5B5FA5-E15C-4BC1-A62F-E921D1E9D939}"/>
    <dgm:cxn modelId="{0A3FE355-A2F0-459E-A973-8E550427E4AD}" srcId="{5D244897-7559-4D49-B36D-69D0A21B95B6}" destId="{274F646D-8684-47D6-865B-412A8857FBED}" srcOrd="1" destOrd="0" parTransId="{B2A9A1EE-C56E-480F-8853-0EAF2451D701}" sibTransId="{1C6C5ED0-D4A6-440A-BB4D-0207F203A04E}"/>
    <dgm:cxn modelId="{CAE742C6-E241-403D-9705-9C0691580D8B}" type="presOf" srcId="{97B24626-19E5-44A9-BE9E-6ADA32286C94}" destId="{C061B2D2-5A07-49C0-9E67-D0515C58AD60}" srcOrd="0" destOrd="0" presId="urn:microsoft.com/office/officeart/2005/8/layout/process3"/>
    <dgm:cxn modelId="{112B161B-1F80-41DE-B6A0-ADFAC09BBEA2}" type="presOf" srcId="{42AD314E-F409-45A5-B832-48A74EDDE385}" destId="{56A2E7F5-4353-4DC7-B1F8-05E9CE4B3D60}" srcOrd="1" destOrd="0" presId="urn:microsoft.com/office/officeart/2005/8/layout/process3"/>
    <dgm:cxn modelId="{FA8F6F7A-8326-4B62-A4D0-CA990188B8BA}" srcId="{97B24626-19E5-44A9-BE9E-6ADA32286C94}" destId="{5F2D456D-0E24-4B7D-A7B3-07BDA460FFE9}" srcOrd="2" destOrd="0" parTransId="{CD22D972-CC04-48AA-AF0E-093A51768F9E}" sibTransId="{F9E03B14-4681-4538-891C-C4692341295E}"/>
    <dgm:cxn modelId="{9F47CE85-EB4C-45B2-8261-361E69CA08F5}" type="presOf" srcId="{5D244897-7559-4D49-B36D-69D0A21B95B6}" destId="{84AFAC2E-FB0C-4209-9303-A3975908F18A}" srcOrd="1" destOrd="0" presId="urn:microsoft.com/office/officeart/2005/8/layout/process3"/>
    <dgm:cxn modelId="{5B552AEF-3AE8-4585-8905-9D8BBFF2D747}" type="presOf" srcId="{274F646D-8684-47D6-865B-412A8857FBED}" destId="{C2410B76-0044-481D-8D21-5730025DDFFD}" srcOrd="0" destOrd="1" presId="urn:microsoft.com/office/officeart/2005/8/layout/process3"/>
    <dgm:cxn modelId="{CC04AEBA-810F-41FC-BF73-F2E046FF1B7D}" type="presOf" srcId="{5D244897-7559-4D49-B36D-69D0A21B95B6}" destId="{962B36AA-7E9C-4936-8B46-9B2C0F19AFCD}" srcOrd="0" destOrd="0" presId="urn:microsoft.com/office/officeart/2005/8/layout/process3"/>
    <dgm:cxn modelId="{C6CDBB8A-1E96-4318-BD74-7AF0A201E426}" type="presOf" srcId="{E7327BEA-A803-4B0C-AC25-EC3D0D2BA271}" destId="{C2410B76-0044-481D-8D21-5730025DDFFD}" srcOrd="0" destOrd="0" presId="urn:microsoft.com/office/officeart/2005/8/layout/process3"/>
    <dgm:cxn modelId="{F457F163-40DF-472D-B993-A523EB460B64}" type="presOf" srcId="{97B24626-19E5-44A9-BE9E-6ADA32286C94}" destId="{33B447D8-5C56-47D2-89F4-FECB0E6C9E95}" srcOrd="1" destOrd="0" presId="urn:microsoft.com/office/officeart/2005/8/layout/process3"/>
    <dgm:cxn modelId="{E9161860-5D28-4962-B091-F50722377A1C}" type="presOf" srcId="{2D920A01-A6D3-4672-BAD6-D817CE375BDB}" destId="{C2410B76-0044-481D-8D21-5730025DDFFD}" srcOrd="0" destOrd="2" presId="urn:microsoft.com/office/officeart/2005/8/layout/process3"/>
    <dgm:cxn modelId="{4F0E624E-50C6-44A5-8F8E-DC06438F7740}" srcId="{5D244897-7559-4D49-B36D-69D0A21B95B6}" destId="{E7327BEA-A803-4B0C-AC25-EC3D0D2BA271}" srcOrd="0" destOrd="0" parTransId="{FD4EE64C-2105-4DF5-B999-E9DA8851DD72}" sibTransId="{E9A91D36-73DE-4CC3-B798-E27561495CAD}"/>
    <dgm:cxn modelId="{962A2CD7-B046-4E3A-BA40-58AE1B8D9D05}" type="presOf" srcId="{569D5AA9-657F-41CA-8147-401C90276B3D}" destId="{3BA4CEA3-9CA9-4127-8CB5-F19E04BC0795}" srcOrd="0" destOrd="0" presId="urn:microsoft.com/office/officeart/2005/8/layout/process3"/>
    <dgm:cxn modelId="{F78A82DC-F0FC-4E0A-8E19-955A3C6920FA}" srcId="{5D244897-7559-4D49-B36D-69D0A21B95B6}" destId="{2D920A01-A6D3-4672-BAD6-D817CE375BDB}" srcOrd="2" destOrd="0" parTransId="{1EC6F9BD-75ED-4EFB-BE00-1E08F1784D8D}" sibTransId="{35806A47-BA09-41B3-BAF5-797C95E16EC7}"/>
    <dgm:cxn modelId="{F65A978E-DB96-43EA-A928-6EC91A0E1CF7}" type="presParOf" srcId="{2016AAB0-B055-49CC-800E-8A3893DD55CA}" destId="{22DE4990-C89C-46A5-9353-D9CBF0A6E91F}" srcOrd="0" destOrd="0" presId="urn:microsoft.com/office/officeart/2005/8/layout/process3"/>
    <dgm:cxn modelId="{96FFB964-D4F6-443A-9EC2-6544AB0D65FA}" type="presParOf" srcId="{22DE4990-C89C-46A5-9353-D9CBF0A6E91F}" destId="{C061B2D2-5A07-49C0-9E67-D0515C58AD60}" srcOrd="0" destOrd="0" presId="urn:microsoft.com/office/officeart/2005/8/layout/process3"/>
    <dgm:cxn modelId="{345DF07A-9C44-4DB9-AB7F-CE1A53713CC9}" type="presParOf" srcId="{22DE4990-C89C-46A5-9353-D9CBF0A6E91F}" destId="{33B447D8-5C56-47D2-89F4-FECB0E6C9E95}" srcOrd="1" destOrd="0" presId="urn:microsoft.com/office/officeart/2005/8/layout/process3"/>
    <dgm:cxn modelId="{C6358A10-E243-4480-B1F1-0CAAD2CE4885}" type="presParOf" srcId="{22DE4990-C89C-46A5-9353-D9CBF0A6E91F}" destId="{3BA4CEA3-9CA9-4127-8CB5-F19E04BC0795}" srcOrd="2" destOrd="0" presId="urn:microsoft.com/office/officeart/2005/8/layout/process3"/>
    <dgm:cxn modelId="{4F78B6E8-54D1-4905-9208-C9CF6ED56FE4}" type="presParOf" srcId="{2016AAB0-B055-49CC-800E-8A3893DD55CA}" destId="{AA7E597A-D0EE-4463-A822-586BB34C80A5}" srcOrd="1" destOrd="0" presId="urn:microsoft.com/office/officeart/2005/8/layout/process3"/>
    <dgm:cxn modelId="{2E77636A-58C5-4409-A5DA-FBF612EDD922}" type="presParOf" srcId="{AA7E597A-D0EE-4463-A822-586BB34C80A5}" destId="{56A2E7F5-4353-4DC7-B1F8-05E9CE4B3D60}" srcOrd="0" destOrd="0" presId="urn:microsoft.com/office/officeart/2005/8/layout/process3"/>
    <dgm:cxn modelId="{4DCCB30C-F014-466B-BD0F-456AD16E87B7}" type="presParOf" srcId="{2016AAB0-B055-49CC-800E-8A3893DD55CA}" destId="{199CB0FB-A99B-42CB-B423-B74A2BBD560E}" srcOrd="2" destOrd="0" presId="urn:microsoft.com/office/officeart/2005/8/layout/process3"/>
    <dgm:cxn modelId="{7AC9A92B-9D12-487E-B13E-033CF5F9951C}" type="presParOf" srcId="{199CB0FB-A99B-42CB-B423-B74A2BBD560E}" destId="{962B36AA-7E9C-4936-8B46-9B2C0F19AFCD}" srcOrd="0" destOrd="0" presId="urn:microsoft.com/office/officeart/2005/8/layout/process3"/>
    <dgm:cxn modelId="{1DBAC7F1-9F84-4706-9848-F8146F0A4C12}" type="presParOf" srcId="{199CB0FB-A99B-42CB-B423-B74A2BBD560E}" destId="{84AFAC2E-FB0C-4209-9303-A3975908F18A}" srcOrd="1" destOrd="0" presId="urn:microsoft.com/office/officeart/2005/8/layout/process3"/>
    <dgm:cxn modelId="{4C0B32CE-048D-4D82-8384-8B33958083E9}" type="presParOf" srcId="{199CB0FB-A99B-42CB-B423-B74A2BBD560E}" destId="{C2410B76-0044-481D-8D21-5730025DDFF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600EBC-79D2-45A1-A662-679781E4FB66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7B24626-19E5-44A9-BE9E-6ADA32286C94}">
      <dgm:prSet phldrT="[Text]"/>
      <dgm:spPr/>
      <dgm:t>
        <a:bodyPr/>
        <a:lstStyle/>
        <a:p>
          <a:r>
            <a:rPr lang="en-GB" dirty="0" smtClean="0"/>
            <a:t>Raw Data</a:t>
          </a:r>
          <a:endParaRPr lang="en-GB" dirty="0"/>
        </a:p>
      </dgm:t>
    </dgm:pt>
    <dgm:pt modelId="{F3ADE17D-ECD5-4131-BB5F-B4A69DADDE23}" type="parTrans" cxnId="{9E1AFEAE-EDCF-45E5-9AC0-65BCE047B0CC}">
      <dgm:prSet/>
      <dgm:spPr/>
      <dgm:t>
        <a:bodyPr/>
        <a:lstStyle/>
        <a:p>
          <a:endParaRPr lang="en-GB"/>
        </a:p>
      </dgm:t>
    </dgm:pt>
    <dgm:pt modelId="{42AD314E-F409-45A5-B832-48A74EDDE385}" type="sibTrans" cxnId="{9E1AFEAE-EDCF-45E5-9AC0-65BCE047B0CC}">
      <dgm:prSet/>
      <dgm:spPr/>
      <dgm:t>
        <a:bodyPr/>
        <a:lstStyle/>
        <a:p>
          <a:endParaRPr lang="en-GB"/>
        </a:p>
      </dgm:t>
    </dgm:pt>
    <dgm:pt modelId="{569D5AA9-657F-41CA-8147-401C90276B3D}">
      <dgm:prSet phldrT="[Text]"/>
      <dgm:spPr/>
      <dgm:t>
        <a:bodyPr/>
        <a:lstStyle/>
        <a:p>
          <a:r>
            <a:rPr lang="en-GB" dirty="0" smtClean="0"/>
            <a:t>Time &amp; Detector </a:t>
          </a:r>
          <a:r>
            <a:rPr lang="en-GB" dirty="0" err="1" smtClean="0"/>
            <a:t>Coords</a:t>
          </a:r>
          <a:endParaRPr lang="en-GB" dirty="0"/>
        </a:p>
      </dgm:t>
    </dgm:pt>
    <dgm:pt modelId="{F92B9EEE-3F18-413C-9516-3FE6D412FDB8}" type="parTrans" cxnId="{42008424-94CD-422D-B104-1796BEBAF69C}">
      <dgm:prSet/>
      <dgm:spPr/>
      <dgm:t>
        <a:bodyPr/>
        <a:lstStyle/>
        <a:p>
          <a:endParaRPr lang="en-GB"/>
        </a:p>
      </dgm:t>
    </dgm:pt>
    <dgm:pt modelId="{0C5B5FA5-E15C-4BC1-A62F-E921D1E9D939}" type="sibTrans" cxnId="{42008424-94CD-422D-B104-1796BEBAF69C}">
      <dgm:prSet/>
      <dgm:spPr/>
      <dgm:t>
        <a:bodyPr/>
        <a:lstStyle/>
        <a:p>
          <a:endParaRPr lang="en-GB"/>
        </a:p>
      </dgm:t>
    </dgm:pt>
    <dgm:pt modelId="{5D244897-7559-4D49-B36D-69D0A21B95B6}">
      <dgm:prSet phldrT="[Text]"/>
      <dgm:spPr/>
      <dgm:t>
        <a:bodyPr/>
        <a:lstStyle/>
        <a:p>
          <a:r>
            <a:rPr lang="en-GB" dirty="0" smtClean="0"/>
            <a:t>Reduced Data</a:t>
          </a:r>
          <a:endParaRPr lang="en-GB" dirty="0"/>
        </a:p>
      </dgm:t>
    </dgm:pt>
    <dgm:pt modelId="{7BD26101-1249-4266-9273-86244AFFFEB8}" type="parTrans" cxnId="{BFABD54A-EF93-4F79-9C1D-C14EE184EE5E}">
      <dgm:prSet/>
      <dgm:spPr/>
      <dgm:t>
        <a:bodyPr/>
        <a:lstStyle/>
        <a:p>
          <a:endParaRPr lang="en-GB"/>
        </a:p>
      </dgm:t>
    </dgm:pt>
    <dgm:pt modelId="{7FA9278B-6E6E-4815-8BDA-486010F367F5}" type="sibTrans" cxnId="{BFABD54A-EF93-4F79-9C1D-C14EE184EE5E}">
      <dgm:prSet/>
      <dgm:spPr/>
      <dgm:t>
        <a:bodyPr/>
        <a:lstStyle/>
        <a:p>
          <a:endParaRPr lang="en-GB"/>
        </a:p>
      </dgm:t>
    </dgm:pt>
    <dgm:pt modelId="{E7327BEA-A803-4B0C-AC25-EC3D0D2BA271}">
      <dgm:prSet phldrT="[Text]"/>
      <dgm:spPr/>
      <dgm:t>
        <a:bodyPr/>
        <a:lstStyle/>
        <a:p>
          <a:r>
            <a:rPr lang="en-GB" dirty="0" smtClean="0"/>
            <a:t>Measurement artefacts corrected</a:t>
          </a:r>
          <a:endParaRPr lang="en-GB" dirty="0"/>
        </a:p>
      </dgm:t>
    </dgm:pt>
    <dgm:pt modelId="{FD4EE64C-2105-4DF5-B999-E9DA8851DD72}" type="parTrans" cxnId="{4F0E624E-50C6-44A5-8F8E-DC06438F7740}">
      <dgm:prSet/>
      <dgm:spPr/>
      <dgm:t>
        <a:bodyPr/>
        <a:lstStyle/>
        <a:p>
          <a:endParaRPr lang="en-GB"/>
        </a:p>
      </dgm:t>
    </dgm:pt>
    <dgm:pt modelId="{E9A91D36-73DE-4CC3-B798-E27561495CAD}" type="sibTrans" cxnId="{4F0E624E-50C6-44A5-8F8E-DC06438F7740}">
      <dgm:prSet/>
      <dgm:spPr/>
      <dgm:t>
        <a:bodyPr/>
        <a:lstStyle/>
        <a:p>
          <a:endParaRPr lang="en-GB"/>
        </a:p>
      </dgm:t>
    </dgm:pt>
    <dgm:pt modelId="{274F646D-8684-47D6-865B-412A8857FBED}">
      <dgm:prSet phldrT="[Text]"/>
      <dgm:spPr/>
      <dgm:t>
        <a:bodyPr/>
        <a:lstStyle/>
        <a:p>
          <a:r>
            <a:rPr lang="en-GB" dirty="0" smtClean="0"/>
            <a:t>Scientific Units</a:t>
          </a:r>
          <a:endParaRPr lang="en-GB" dirty="0"/>
        </a:p>
      </dgm:t>
    </dgm:pt>
    <dgm:pt modelId="{B2A9A1EE-C56E-480F-8853-0EAF2451D701}" type="parTrans" cxnId="{0A3FE355-A2F0-459E-A973-8E550427E4AD}">
      <dgm:prSet/>
      <dgm:spPr/>
      <dgm:t>
        <a:bodyPr/>
        <a:lstStyle/>
        <a:p>
          <a:endParaRPr lang="en-GB"/>
        </a:p>
      </dgm:t>
    </dgm:pt>
    <dgm:pt modelId="{1C6C5ED0-D4A6-440A-BB4D-0207F203A04E}" type="sibTrans" cxnId="{0A3FE355-A2F0-459E-A973-8E550427E4AD}">
      <dgm:prSet/>
      <dgm:spPr/>
      <dgm:t>
        <a:bodyPr/>
        <a:lstStyle/>
        <a:p>
          <a:endParaRPr lang="en-GB"/>
        </a:p>
      </dgm:t>
    </dgm:pt>
    <dgm:pt modelId="{AB297E4A-9F8D-455F-85E1-E0F4A559C8A6}">
      <dgm:prSet phldrT="[Text]"/>
      <dgm:spPr/>
      <dgm:t>
        <a:bodyPr/>
        <a:lstStyle/>
        <a:p>
          <a:r>
            <a:rPr lang="en-GB" dirty="0" smtClean="0"/>
            <a:t>Data Analysis</a:t>
          </a:r>
          <a:endParaRPr lang="en-GB" dirty="0"/>
        </a:p>
      </dgm:t>
    </dgm:pt>
    <dgm:pt modelId="{550B557C-CA44-4D3C-AAE5-4915C60F620F}" type="parTrans" cxnId="{2154BB7A-044C-4609-9886-D182117297ED}">
      <dgm:prSet/>
      <dgm:spPr/>
      <dgm:t>
        <a:bodyPr/>
        <a:lstStyle/>
        <a:p>
          <a:endParaRPr lang="en-GB"/>
        </a:p>
      </dgm:t>
    </dgm:pt>
    <dgm:pt modelId="{4DDE93F5-C6CC-4D7A-AA5A-F6F501D0E293}" type="sibTrans" cxnId="{2154BB7A-044C-4609-9886-D182117297ED}">
      <dgm:prSet/>
      <dgm:spPr/>
      <dgm:t>
        <a:bodyPr/>
        <a:lstStyle/>
        <a:p>
          <a:endParaRPr lang="en-GB"/>
        </a:p>
      </dgm:t>
    </dgm:pt>
    <dgm:pt modelId="{DB5761EC-32AB-4937-A333-F68588826722}">
      <dgm:prSet phldrT="[Text]"/>
      <dgm:spPr/>
      <dgm:t>
        <a:bodyPr/>
        <a:lstStyle/>
        <a:p>
          <a:r>
            <a:rPr lang="en-GB" dirty="0" smtClean="0"/>
            <a:t>Comparison with physical models</a:t>
          </a:r>
          <a:endParaRPr lang="en-GB" dirty="0"/>
        </a:p>
      </dgm:t>
    </dgm:pt>
    <dgm:pt modelId="{297472B4-F566-445B-BC87-F093121973E7}" type="parTrans" cxnId="{FEAC5A7B-469A-43D2-9D24-6B002E8E2AC4}">
      <dgm:prSet/>
      <dgm:spPr/>
      <dgm:t>
        <a:bodyPr/>
        <a:lstStyle/>
        <a:p>
          <a:endParaRPr lang="en-GB"/>
        </a:p>
      </dgm:t>
    </dgm:pt>
    <dgm:pt modelId="{D7659B53-C414-46A8-9404-27AE16841E73}" type="sibTrans" cxnId="{FEAC5A7B-469A-43D2-9D24-6B002E8E2AC4}">
      <dgm:prSet/>
      <dgm:spPr/>
      <dgm:t>
        <a:bodyPr/>
        <a:lstStyle/>
        <a:p>
          <a:endParaRPr lang="en-GB"/>
        </a:p>
      </dgm:t>
    </dgm:pt>
    <dgm:pt modelId="{CF391597-938E-48FB-BD19-972DD2A7E019}">
      <dgm:prSet phldrT="[Text]"/>
      <dgm:spPr/>
      <dgm:t>
        <a:bodyPr/>
        <a:lstStyle/>
        <a:p>
          <a:r>
            <a:rPr lang="en-GB" dirty="0" smtClean="0"/>
            <a:t>Extraction of understanding</a:t>
          </a:r>
          <a:endParaRPr lang="en-GB" dirty="0"/>
        </a:p>
      </dgm:t>
    </dgm:pt>
    <dgm:pt modelId="{9B03CEB0-A488-430D-845F-302F215FE846}" type="parTrans" cxnId="{7F0AFD20-B870-4902-BB1A-F7FB089DE5D1}">
      <dgm:prSet/>
      <dgm:spPr/>
      <dgm:t>
        <a:bodyPr/>
        <a:lstStyle/>
        <a:p>
          <a:endParaRPr lang="en-GB"/>
        </a:p>
      </dgm:t>
    </dgm:pt>
    <dgm:pt modelId="{9E73187C-62EF-4E06-82C5-BAAE9028090B}" type="sibTrans" cxnId="{7F0AFD20-B870-4902-BB1A-F7FB089DE5D1}">
      <dgm:prSet/>
      <dgm:spPr/>
      <dgm:t>
        <a:bodyPr/>
        <a:lstStyle/>
        <a:p>
          <a:endParaRPr lang="en-GB"/>
        </a:p>
      </dgm:t>
    </dgm:pt>
    <dgm:pt modelId="{4FAABF4B-5CE0-4E4F-BCB7-C8E1D232ABE7}">
      <dgm:prSet phldrT="[Text]"/>
      <dgm:spPr/>
      <dgm:t>
        <a:bodyPr/>
        <a:lstStyle/>
        <a:p>
          <a:r>
            <a:rPr lang="en-GB" dirty="0" smtClean="0"/>
            <a:t>Impact</a:t>
          </a:r>
          <a:endParaRPr lang="en-GB" dirty="0"/>
        </a:p>
      </dgm:t>
    </dgm:pt>
    <dgm:pt modelId="{82A6D829-3D3F-4F88-87A9-2E710FB6DCBC}" type="parTrans" cxnId="{5C3A39B2-4F5A-4300-AEA6-FF94DB7D975B}">
      <dgm:prSet/>
      <dgm:spPr/>
      <dgm:t>
        <a:bodyPr/>
        <a:lstStyle/>
        <a:p>
          <a:endParaRPr lang="en-GB"/>
        </a:p>
      </dgm:t>
    </dgm:pt>
    <dgm:pt modelId="{95081E96-C06B-401E-9A54-47C51AD23FA9}" type="sibTrans" cxnId="{5C3A39B2-4F5A-4300-AEA6-FF94DB7D975B}">
      <dgm:prSet/>
      <dgm:spPr/>
      <dgm:t>
        <a:bodyPr/>
        <a:lstStyle/>
        <a:p>
          <a:endParaRPr lang="en-GB"/>
        </a:p>
      </dgm:t>
    </dgm:pt>
    <dgm:pt modelId="{5F2D456D-0E24-4B7D-A7B3-07BDA460FFE9}">
      <dgm:prSet phldrT="[Text]"/>
      <dgm:spPr/>
      <dgm:t>
        <a:bodyPr/>
        <a:lstStyle/>
        <a:p>
          <a:r>
            <a:rPr lang="en-GB" dirty="0" smtClean="0"/>
            <a:t>Useful for Diagnostics &amp; Fault finding</a:t>
          </a:r>
          <a:endParaRPr lang="en-GB" dirty="0"/>
        </a:p>
      </dgm:t>
    </dgm:pt>
    <dgm:pt modelId="{CD22D972-CC04-48AA-AF0E-093A51768F9E}" type="parTrans" cxnId="{FA8F6F7A-8326-4B62-A4D0-CA990188B8BA}">
      <dgm:prSet/>
      <dgm:spPr/>
      <dgm:t>
        <a:bodyPr/>
        <a:lstStyle/>
        <a:p>
          <a:endParaRPr lang="en-GB"/>
        </a:p>
      </dgm:t>
    </dgm:pt>
    <dgm:pt modelId="{F9E03B14-4681-4538-891C-C4692341295E}" type="sibTrans" cxnId="{FA8F6F7A-8326-4B62-A4D0-CA990188B8BA}">
      <dgm:prSet/>
      <dgm:spPr/>
      <dgm:t>
        <a:bodyPr/>
        <a:lstStyle/>
        <a:p>
          <a:endParaRPr lang="en-GB"/>
        </a:p>
      </dgm:t>
    </dgm:pt>
    <dgm:pt modelId="{1C3DB3D2-86F0-4166-A8DA-21279B7309C8}">
      <dgm:prSet phldrT="[Text]"/>
      <dgm:spPr/>
      <dgm:t>
        <a:bodyPr/>
        <a:lstStyle/>
        <a:p>
          <a:r>
            <a:rPr lang="en-GB" dirty="0" smtClean="0"/>
            <a:t>Full of measurement artefacts</a:t>
          </a:r>
          <a:endParaRPr lang="en-GB" dirty="0"/>
        </a:p>
      </dgm:t>
    </dgm:pt>
    <dgm:pt modelId="{11C16CC0-A7E4-4B07-B73D-B85ECD51F947}" type="parTrans" cxnId="{34528005-B842-4424-A4D7-BB99235A3BB3}">
      <dgm:prSet/>
      <dgm:spPr/>
      <dgm:t>
        <a:bodyPr/>
        <a:lstStyle/>
        <a:p>
          <a:endParaRPr lang="en-GB"/>
        </a:p>
      </dgm:t>
    </dgm:pt>
    <dgm:pt modelId="{2CD2E7A5-ED44-450B-ADE8-076C8F2CCFD1}" type="sibTrans" cxnId="{34528005-B842-4424-A4D7-BB99235A3BB3}">
      <dgm:prSet/>
      <dgm:spPr/>
      <dgm:t>
        <a:bodyPr/>
        <a:lstStyle/>
        <a:p>
          <a:endParaRPr lang="en-GB"/>
        </a:p>
      </dgm:t>
    </dgm:pt>
    <dgm:pt modelId="{2D920A01-A6D3-4672-BAD6-D817CE375BDB}">
      <dgm:prSet phldrT="[Text]"/>
      <dgm:spPr/>
      <dgm:t>
        <a:bodyPr/>
        <a:lstStyle/>
        <a:p>
          <a:r>
            <a:rPr lang="en-GB" dirty="0" smtClean="0"/>
            <a:t>Size: compressed or expanded</a:t>
          </a:r>
          <a:endParaRPr lang="en-GB" dirty="0"/>
        </a:p>
      </dgm:t>
    </dgm:pt>
    <dgm:pt modelId="{1EC6F9BD-75ED-4EFB-BE00-1E08F1784D8D}" type="parTrans" cxnId="{F78A82DC-F0FC-4E0A-8E19-955A3C6920FA}">
      <dgm:prSet/>
      <dgm:spPr/>
      <dgm:t>
        <a:bodyPr/>
        <a:lstStyle/>
        <a:p>
          <a:endParaRPr lang="en-GB"/>
        </a:p>
      </dgm:t>
    </dgm:pt>
    <dgm:pt modelId="{35806A47-BA09-41B3-BAF5-797C95E16EC7}" type="sibTrans" cxnId="{F78A82DC-F0FC-4E0A-8E19-955A3C6920FA}">
      <dgm:prSet/>
      <dgm:spPr/>
      <dgm:t>
        <a:bodyPr/>
        <a:lstStyle/>
        <a:p>
          <a:endParaRPr lang="en-GB"/>
        </a:p>
      </dgm:t>
    </dgm:pt>
    <dgm:pt modelId="{FEB1C572-FABB-4DAC-BE1E-5D5B4AC981D9}">
      <dgm:prSet phldrT="[Text]"/>
      <dgm:spPr/>
      <dgm:t>
        <a:bodyPr/>
        <a:lstStyle/>
        <a:p>
          <a:r>
            <a:rPr lang="en-GB" dirty="0" smtClean="0"/>
            <a:t>New materials</a:t>
          </a:r>
          <a:endParaRPr lang="en-GB" dirty="0"/>
        </a:p>
      </dgm:t>
    </dgm:pt>
    <dgm:pt modelId="{E548C5C3-EEFE-4426-8975-C1571766DA6F}" type="sibTrans" cxnId="{1301635D-0BA0-49F9-9E7D-FB866048FA7B}">
      <dgm:prSet/>
      <dgm:spPr/>
      <dgm:t>
        <a:bodyPr/>
        <a:lstStyle/>
        <a:p>
          <a:endParaRPr lang="en-GB"/>
        </a:p>
      </dgm:t>
    </dgm:pt>
    <dgm:pt modelId="{B9B1F878-72A9-4124-9A91-1E5C20312707}" type="parTrans" cxnId="{1301635D-0BA0-49F9-9E7D-FB866048FA7B}">
      <dgm:prSet/>
      <dgm:spPr/>
      <dgm:t>
        <a:bodyPr/>
        <a:lstStyle/>
        <a:p>
          <a:endParaRPr lang="en-GB"/>
        </a:p>
      </dgm:t>
    </dgm:pt>
    <dgm:pt modelId="{80696EB9-DC5A-429B-9FF1-9C37C9069EE4}">
      <dgm:prSet phldrT="[Text]"/>
      <dgm:spPr/>
      <dgm:t>
        <a:bodyPr/>
        <a:lstStyle/>
        <a:p>
          <a:r>
            <a:rPr lang="en-GB" dirty="0" smtClean="0"/>
            <a:t>Process changes</a:t>
          </a:r>
          <a:endParaRPr lang="en-GB" dirty="0"/>
        </a:p>
      </dgm:t>
    </dgm:pt>
    <dgm:pt modelId="{4E60B5B0-3E42-4B2C-841D-9663A4C6CD47}" type="sibTrans" cxnId="{ABE49421-296E-4C74-93BB-F6E70CDBEA69}">
      <dgm:prSet/>
      <dgm:spPr/>
      <dgm:t>
        <a:bodyPr/>
        <a:lstStyle/>
        <a:p>
          <a:endParaRPr lang="en-GB"/>
        </a:p>
      </dgm:t>
    </dgm:pt>
    <dgm:pt modelId="{00014645-DB1F-4CE5-976F-9B54702E34AC}" type="parTrans" cxnId="{ABE49421-296E-4C74-93BB-F6E70CDBEA69}">
      <dgm:prSet/>
      <dgm:spPr/>
      <dgm:t>
        <a:bodyPr/>
        <a:lstStyle/>
        <a:p>
          <a:endParaRPr lang="en-GB"/>
        </a:p>
      </dgm:t>
    </dgm:pt>
    <dgm:pt modelId="{9C5D2C9A-3C5A-462D-B99E-9B6476EA0E31}">
      <dgm:prSet phldrT="[Text]"/>
      <dgm:spPr/>
      <dgm:t>
        <a:bodyPr/>
        <a:lstStyle/>
        <a:p>
          <a:r>
            <a:rPr lang="en-GB" dirty="0" smtClean="0"/>
            <a:t>Commercialization</a:t>
          </a:r>
          <a:endParaRPr lang="en-GB" dirty="0"/>
        </a:p>
      </dgm:t>
    </dgm:pt>
    <dgm:pt modelId="{892EC633-243A-4200-B9FF-9721A30AA08B}" type="sibTrans" cxnId="{9BAED64F-89D2-4BCD-AF92-6EF330876513}">
      <dgm:prSet/>
      <dgm:spPr/>
      <dgm:t>
        <a:bodyPr/>
        <a:lstStyle/>
        <a:p>
          <a:endParaRPr lang="en-GB"/>
        </a:p>
      </dgm:t>
    </dgm:pt>
    <dgm:pt modelId="{5985CA46-DE63-444D-9211-9B21B95CF2E2}" type="parTrans" cxnId="{9BAED64F-89D2-4BCD-AF92-6EF330876513}">
      <dgm:prSet/>
      <dgm:spPr/>
      <dgm:t>
        <a:bodyPr/>
        <a:lstStyle/>
        <a:p>
          <a:endParaRPr lang="en-GB"/>
        </a:p>
      </dgm:t>
    </dgm:pt>
    <dgm:pt modelId="{1420435F-B5A8-484D-9D05-8A3B50C6B303}">
      <dgm:prSet phldrT="[Text]"/>
      <dgm:spPr/>
      <dgm:t>
        <a:bodyPr/>
        <a:lstStyle/>
        <a:p>
          <a:r>
            <a:rPr lang="en-GB" dirty="0" smtClean="0"/>
            <a:t>Scientific Publication</a:t>
          </a:r>
          <a:endParaRPr lang="en-GB" dirty="0"/>
        </a:p>
      </dgm:t>
    </dgm:pt>
    <dgm:pt modelId="{C9EB8533-9C51-47E3-B93F-A45CC9FA977B}" type="sibTrans" cxnId="{26C3758C-D344-4FEF-8536-2120D630E0E0}">
      <dgm:prSet/>
      <dgm:spPr/>
      <dgm:t>
        <a:bodyPr/>
        <a:lstStyle/>
        <a:p>
          <a:endParaRPr lang="en-GB"/>
        </a:p>
      </dgm:t>
    </dgm:pt>
    <dgm:pt modelId="{80C3548B-AC7A-4B17-9AF9-7860D41E82FE}" type="parTrans" cxnId="{26C3758C-D344-4FEF-8536-2120D630E0E0}">
      <dgm:prSet/>
      <dgm:spPr/>
      <dgm:t>
        <a:bodyPr/>
        <a:lstStyle/>
        <a:p>
          <a:endParaRPr lang="en-GB"/>
        </a:p>
      </dgm:t>
    </dgm:pt>
    <dgm:pt modelId="{2016AAB0-B055-49CC-800E-8A3893DD55CA}" type="pres">
      <dgm:prSet presAssocID="{12600EBC-79D2-45A1-A662-679781E4FB6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2DE4990-C89C-46A5-9353-D9CBF0A6E91F}" type="pres">
      <dgm:prSet presAssocID="{97B24626-19E5-44A9-BE9E-6ADA32286C94}" presName="composite" presStyleCnt="0"/>
      <dgm:spPr/>
    </dgm:pt>
    <dgm:pt modelId="{C061B2D2-5A07-49C0-9E67-D0515C58AD60}" type="pres">
      <dgm:prSet presAssocID="{97B24626-19E5-44A9-BE9E-6ADA32286C94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B447D8-5C56-47D2-89F4-FECB0E6C9E95}" type="pres">
      <dgm:prSet presAssocID="{97B24626-19E5-44A9-BE9E-6ADA32286C94}" presName="parSh" presStyleLbl="node1" presStyleIdx="0" presStyleCnt="4"/>
      <dgm:spPr/>
      <dgm:t>
        <a:bodyPr/>
        <a:lstStyle/>
        <a:p>
          <a:endParaRPr lang="en-GB"/>
        </a:p>
      </dgm:t>
    </dgm:pt>
    <dgm:pt modelId="{3BA4CEA3-9CA9-4127-8CB5-F19E04BC0795}" type="pres">
      <dgm:prSet presAssocID="{97B24626-19E5-44A9-BE9E-6ADA32286C94}" presName="desTx" presStyleLbl="fgAcc1" presStyleIdx="0" presStyleCnt="4" custScaleX="12068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7E597A-D0EE-4463-A822-586BB34C80A5}" type="pres">
      <dgm:prSet presAssocID="{42AD314E-F409-45A5-B832-48A74EDDE38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56A2E7F5-4353-4DC7-B1F8-05E9CE4B3D60}" type="pres">
      <dgm:prSet presAssocID="{42AD314E-F409-45A5-B832-48A74EDDE385}" presName="connTx" presStyleLbl="sibTrans2D1" presStyleIdx="0" presStyleCnt="3"/>
      <dgm:spPr/>
      <dgm:t>
        <a:bodyPr/>
        <a:lstStyle/>
        <a:p>
          <a:endParaRPr lang="en-GB"/>
        </a:p>
      </dgm:t>
    </dgm:pt>
    <dgm:pt modelId="{199CB0FB-A99B-42CB-B423-B74A2BBD560E}" type="pres">
      <dgm:prSet presAssocID="{5D244897-7559-4D49-B36D-69D0A21B95B6}" presName="composite" presStyleCnt="0"/>
      <dgm:spPr/>
    </dgm:pt>
    <dgm:pt modelId="{962B36AA-7E9C-4936-8B46-9B2C0F19AFCD}" type="pres">
      <dgm:prSet presAssocID="{5D244897-7559-4D49-B36D-69D0A21B95B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AFAC2E-FB0C-4209-9303-A3975908F18A}" type="pres">
      <dgm:prSet presAssocID="{5D244897-7559-4D49-B36D-69D0A21B95B6}" presName="parSh" presStyleLbl="node1" presStyleIdx="1" presStyleCnt="4"/>
      <dgm:spPr/>
      <dgm:t>
        <a:bodyPr/>
        <a:lstStyle/>
        <a:p>
          <a:endParaRPr lang="en-GB"/>
        </a:p>
      </dgm:t>
    </dgm:pt>
    <dgm:pt modelId="{C2410B76-0044-481D-8D21-5730025DDFFD}" type="pres">
      <dgm:prSet presAssocID="{5D244897-7559-4D49-B36D-69D0A21B95B6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B1BA02-902B-43C3-A56F-0571CFFA8727}" type="pres">
      <dgm:prSet presAssocID="{7FA9278B-6E6E-4815-8BDA-486010F367F5}" presName="sibTrans" presStyleLbl="sibTrans2D1" presStyleIdx="1" presStyleCnt="3"/>
      <dgm:spPr/>
      <dgm:t>
        <a:bodyPr/>
        <a:lstStyle/>
        <a:p>
          <a:endParaRPr lang="en-GB"/>
        </a:p>
      </dgm:t>
    </dgm:pt>
    <dgm:pt modelId="{8A047F07-C798-4E00-A117-03F6AF9E1CBC}" type="pres">
      <dgm:prSet presAssocID="{7FA9278B-6E6E-4815-8BDA-486010F367F5}" presName="connTx" presStyleLbl="sibTrans2D1" presStyleIdx="1" presStyleCnt="3"/>
      <dgm:spPr/>
      <dgm:t>
        <a:bodyPr/>
        <a:lstStyle/>
        <a:p>
          <a:endParaRPr lang="en-GB"/>
        </a:p>
      </dgm:t>
    </dgm:pt>
    <dgm:pt modelId="{B399F20D-EDD1-4EB3-AF80-DD09DBEAFF73}" type="pres">
      <dgm:prSet presAssocID="{AB297E4A-9F8D-455F-85E1-E0F4A559C8A6}" presName="composite" presStyleCnt="0"/>
      <dgm:spPr/>
    </dgm:pt>
    <dgm:pt modelId="{6E15E2E4-624F-45C3-B7A1-2AB4CCE6CAFF}" type="pres">
      <dgm:prSet presAssocID="{AB297E4A-9F8D-455F-85E1-E0F4A559C8A6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C5AD9E0-E1DE-41FE-B38A-93CB6ADED421}" type="pres">
      <dgm:prSet presAssocID="{AB297E4A-9F8D-455F-85E1-E0F4A559C8A6}" presName="parSh" presStyleLbl="node1" presStyleIdx="2" presStyleCnt="4"/>
      <dgm:spPr/>
      <dgm:t>
        <a:bodyPr/>
        <a:lstStyle/>
        <a:p>
          <a:endParaRPr lang="en-GB"/>
        </a:p>
      </dgm:t>
    </dgm:pt>
    <dgm:pt modelId="{37DDA7A3-583E-4961-971E-4710DCD2CB4C}" type="pres">
      <dgm:prSet presAssocID="{AB297E4A-9F8D-455F-85E1-E0F4A559C8A6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7E11F0-4AFD-4AEF-934D-DE82575FC04A}" type="pres">
      <dgm:prSet presAssocID="{4DDE93F5-C6CC-4D7A-AA5A-F6F501D0E293}" presName="sibTrans" presStyleLbl="sibTrans2D1" presStyleIdx="2" presStyleCnt="3"/>
      <dgm:spPr/>
      <dgm:t>
        <a:bodyPr/>
        <a:lstStyle/>
        <a:p>
          <a:endParaRPr lang="en-GB"/>
        </a:p>
      </dgm:t>
    </dgm:pt>
    <dgm:pt modelId="{78A9F9A0-E182-4CBE-A5EB-444C0959BBA0}" type="pres">
      <dgm:prSet presAssocID="{4DDE93F5-C6CC-4D7A-AA5A-F6F501D0E293}" presName="connTx" presStyleLbl="sibTrans2D1" presStyleIdx="2" presStyleCnt="3"/>
      <dgm:spPr/>
      <dgm:t>
        <a:bodyPr/>
        <a:lstStyle/>
        <a:p>
          <a:endParaRPr lang="en-GB"/>
        </a:p>
      </dgm:t>
    </dgm:pt>
    <dgm:pt modelId="{9FB72C63-0307-4701-A878-D51F7997F0EE}" type="pres">
      <dgm:prSet presAssocID="{4FAABF4B-5CE0-4E4F-BCB7-C8E1D232ABE7}" presName="composite" presStyleCnt="0"/>
      <dgm:spPr/>
    </dgm:pt>
    <dgm:pt modelId="{E5B68EB3-CF1E-4022-89B5-92B0730F4A3F}" type="pres">
      <dgm:prSet presAssocID="{4FAABF4B-5CE0-4E4F-BCB7-C8E1D232AB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0471DC6-0F17-4478-82A6-058CF8E9C952}" type="pres">
      <dgm:prSet presAssocID="{4FAABF4B-5CE0-4E4F-BCB7-C8E1D232ABE7}" presName="parSh" presStyleLbl="node1" presStyleIdx="3" presStyleCnt="4"/>
      <dgm:spPr/>
      <dgm:t>
        <a:bodyPr/>
        <a:lstStyle/>
        <a:p>
          <a:endParaRPr lang="en-GB"/>
        </a:p>
      </dgm:t>
    </dgm:pt>
    <dgm:pt modelId="{C4DDF0A8-9026-4D67-AD46-A82C464C369F}" type="pres">
      <dgm:prSet presAssocID="{4FAABF4B-5CE0-4E4F-BCB7-C8E1D232ABE7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6C8826A9-1A9E-4520-A546-9ACF45D2FE19}" type="presOf" srcId="{97B24626-19E5-44A9-BE9E-6ADA32286C94}" destId="{C061B2D2-5A07-49C0-9E67-D0515C58AD60}" srcOrd="0" destOrd="0" presId="urn:microsoft.com/office/officeart/2005/8/layout/process3"/>
    <dgm:cxn modelId="{FA8F6F7A-8326-4B62-A4D0-CA990188B8BA}" srcId="{97B24626-19E5-44A9-BE9E-6ADA32286C94}" destId="{5F2D456D-0E24-4B7D-A7B3-07BDA460FFE9}" srcOrd="2" destOrd="0" parTransId="{CD22D972-CC04-48AA-AF0E-093A51768F9E}" sibTransId="{F9E03B14-4681-4538-891C-C4692341295E}"/>
    <dgm:cxn modelId="{1301635D-0BA0-49F9-9E7D-FB866048FA7B}" srcId="{4FAABF4B-5CE0-4E4F-BCB7-C8E1D232ABE7}" destId="{FEB1C572-FABB-4DAC-BE1E-5D5B4AC981D9}" srcOrd="3" destOrd="0" parTransId="{B9B1F878-72A9-4124-9A91-1E5C20312707}" sibTransId="{E548C5C3-EEFE-4426-8975-C1571766DA6F}"/>
    <dgm:cxn modelId="{9BAED64F-89D2-4BCD-AF92-6EF330876513}" srcId="{4FAABF4B-5CE0-4E4F-BCB7-C8E1D232ABE7}" destId="{9C5D2C9A-3C5A-462D-B99E-9B6476EA0E31}" srcOrd="1" destOrd="0" parTransId="{5985CA46-DE63-444D-9211-9B21B95CF2E2}" sibTransId="{892EC633-243A-4200-B9FF-9721A30AA08B}"/>
    <dgm:cxn modelId="{89182CBF-081D-434E-8A34-95412F1D28F5}" type="presOf" srcId="{5F2D456D-0E24-4B7D-A7B3-07BDA460FFE9}" destId="{3BA4CEA3-9CA9-4127-8CB5-F19E04BC0795}" srcOrd="0" destOrd="2" presId="urn:microsoft.com/office/officeart/2005/8/layout/process3"/>
    <dgm:cxn modelId="{5C3A39B2-4F5A-4300-AEA6-FF94DB7D975B}" srcId="{12600EBC-79D2-45A1-A662-679781E4FB66}" destId="{4FAABF4B-5CE0-4E4F-BCB7-C8E1D232ABE7}" srcOrd="3" destOrd="0" parTransId="{82A6D829-3D3F-4F88-87A9-2E710FB6DCBC}" sibTransId="{95081E96-C06B-401E-9A54-47C51AD23FA9}"/>
    <dgm:cxn modelId="{4A20F77A-9BA9-4C70-A25C-4154E4012D99}" type="presOf" srcId="{569D5AA9-657F-41CA-8147-401C90276B3D}" destId="{3BA4CEA3-9CA9-4127-8CB5-F19E04BC0795}" srcOrd="0" destOrd="0" presId="urn:microsoft.com/office/officeart/2005/8/layout/process3"/>
    <dgm:cxn modelId="{474B059E-BEF5-4DE8-B2A7-9D1831281346}" type="presOf" srcId="{FEB1C572-FABB-4DAC-BE1E-5D5B4AC981D9}" destId="{C4DDF0A8-9026-4D67-AD46-A82C464C369F}" srcOrd="0" destOrd="3" presId="urn:microsoft.com/office/officeart/2005/8/layout/process3"/>
    <dgm:cxn modelId="{B7D702A9-9416-4A20-AD29-7F9AEF2AD44B}" type="presOf" srcId="{274F646D-8684-47D6-865B-412A8857FBED}" destId="{C2410B76-0044-481D-8D21-5730025DDFFD}" srcOrd="0" destOrd="1" presId="urn:microsoft.com/office/officeart/2005/8/layout/process3"/>
    <dgm:cxn modelId="{6D38F2DF-655C-4159-A639-CAB3C64038AF}" type="presOf" srcId="{1C3DB3D2-86F0-4166-A8DA-21279B7309C8}" destId="{3BA4CEA3-9CA9-4127-8CB5-F19E04BC0795}" srcOrd="0" destOrd="1" presId="urn:microsoft.com/office/officeart/2005/8/layout/process3"/>
    <dgm:cxn modelId="{A834CDF6-C799-4F88-84FF-A2EFD7BEB79F}" type="presOf" srcId="{E7327BEA-A803-4B0C-AC25-EC3D0D2BA271}" destId="{C2410B76-0044-481D-8D21-5730025DDFFD}" srcOrd="0" destOrd="0" presId="urn:microsoft.com/office/officeart/2005/8/layout/process3"/>
    <dgm:cxn modelId="{E130B6C5-3696-49AD-85EE-2DC2FA6B69FD}" type="presOf" srcId="{97B24626-19E5-44A9-BE9E-6ADA32286C94}" destId="{33B447D8-5C56-47D2-89F4-FECB0E6C9E95}" srcOrd="1" destOrd="0" presId="urn:microsoft.com/office/officeart/2005/8/layout/process3"/>
    <dgm:cxn modelId="{D0DB69D3-FAD8-466B-8785-63BA4BB22F02}" type="presOf" srcId="{7FA9278B-6E6E-4815-8BDA-486010F367F5}" destId="{8A047F07-C798-4E00-A117-03F6AF9E1CBC}" srcOrd="1" destOrd="0" presId="urn:microsoft.com/office/officeart/2005/8/layout/process3"/>
    <dgm:cxn modelId="{8CF2D669-D95D-4F94-A007-9B35B0D984A2}" type="presOf" srcId="{1420435F-B5A8-484D-9D05-8A3B50C6B303}" destId="{C4DDF0A8-9026-4D67-AD46-A82C464C369F}" srcOrd="0" destOrd="0" presId="urn:microsoft.com/office/officeart/2005/8/layout/process3"/>
    <dgm:cxn modelId="{0C3B07C5-343A-4460-9FCE-0C6C2329C7EC}" type="presOf" srcId="{DB5761EC-32AB-4937-A333-F68588826722}" destId="{37DDA7A3-583E-4961-971E-4710DCD2CB4C}" srcOrd="0" destOrd="0" presId="urn:microsoft.com/office/officeart/2005/8/layout/process3"/>
    <dgm:cxn modelId="{B4C27505-9DDC-45FF-BB2F-82E2C27B651A}" type="presOf" srcId="{5D244897-7559-4D49-B36D-69D0A21B95B6}" destId="{84AFAC2E-FB0C-4209-9303-A3975908F18A}" srcOrd="1" destOrd="0" presId="urn:microsoft.com/office/officeart/2005/8/layout/process3"/>
    <dgm:cxn modelId="{4DF73A56-A177-4E9F-BBBF-813DE688A184}" type="presOf" srcId="{4FAABF4B-5CE0-4E4F-BCB7-C8E1D232ABE7}" destId="{F0471DC6-0F17-4478-82A6-058CF8E9C952}" srcOrd="1" destOrd="0" presId="urn:microsoft.com/office/officeart/2005/8/layout/process3"/>
    <dgm:cxn modelId="{0214FAAC-1367-413D-BB3C-B621A0E190C5}" type="presOf" srcId="{4FAABF4B-5CE0-4E4F-BCB7-C8E1D232ABE7}" destId="{E5B68EB3-CF1E-4022-89B5-92B0730F4A3F}" srcOrd="0" destOrd="0" presId="urn:microsoft.com/office/officeart/2005/8/layout/process3"/>
    <dgm:cxn modelId="{EACDED96-BD1A-4906-AA07-D53C22699532}" type="presOf" srcId="{4DDE93F5-C6CC-4D7A-AA5A-F6F501D0E293}" destId="{537E11F0-4AFD-4AEF-934D-DE82575FC04A}" srcOrd="0" destOrd="0" presId="urn:microsoft.com/office/officeart/2005/8/layout/process3"/>
    <dgm:cxn modelId="{42008424-94CD-422D-B104-1796BEBAF69C}" srcId="{97B24626-19E5-44A9-BE9E-6ADA32286C94}" destId="{569D5AA9-657F-41CA-8147-401C90276B3D}" srcOrd="0" destOrd="0" parTransId="{F92B9EEE-3F18-413C-9516-3FE6D412FDB8}" sibTransId="{0C5B5FA5-E15C-4BC1-A62F-E921D1E9D939}"/>
    <dgm:cxn modelId="{20D9D72D-0C07-471B-BA3B-58BF27B914FA}" type="presOf" srcId="{12600EBC-79D2-45A1-A662-679781E4FB66}" destId="{2016AAB0-B055-49CC-800E-8A3893DD55CA}" srcOrd="0" destOrd="0" presId="urn:microsoft.com/office/officeart/2005/8/layout/process3"/>
    <dgm:cxn modelId="{4F0E624E-50C6-44A5-8F8E-DC06438F7740}" srcId="{5D244897-7559-4D49-B36D-69D0A21B95B6}" destId="{E7327BEA-A803-4B0C-AC25-EC3D0D2BA271}" srcOrd="0" destOrd="0" parTransId="{FD4EE64C-2105-4DF5-B999-E9DA8851DD72}" sibTransId="{E9A91D36-73DE-4CC3-B798-E27561495CAD}"/>
    <dgm:cxn modelId="{35BC19A4-01E6-40EA-894C-9DE242A3D607}" type="presOf" srcId="{4DDE93F5-C6CC-4D7A-AA5A-F6F501D0E293}" destId="{78A9F9A0-E182-4CBE-A5EB-444C0959BBA0}" srcOrd="1" destOrd="0" presId="urn:microsoft.com/office/officeart/2005/8/layout/process3"/>
    <dgm:cxn modelId="{FEAC5A7B-469A-43D2-9D24-6B002E8E2AC4}" srcId="{AB297E4A-9F8D-455F-85E1-E0F4A559C8A6}" destId="{DB5761EC-32AB-4937-A333-F68588826722}" srcOrd="0" destOrd="0" parTransId="{297472B4-F566-445B-BC87-F093121973E7}" sibTransId="{D7659B53-C414-46A8-9404-27AE16841E73}"/>
    <dgm:cxn modelId="{2A612EDC-60F3-43CD-BE71-91CDEAFE742F}" type="presOf" srcId="{9C5D2C9A-3C5A-462D-B99E-9B6476EA0E31}" destId="{C4DDF0A8-9026-4D67-AD46-A82C464C369F}" srcOrd="0" destOrd="1" presId="urn:microsoft.com/office/officeart/2005/8/layout/process3"/>
    <dgm:cxn modelId="{34528005-B842-4424-A4D7-BB99235A3BB3}" srcId="{97B24626-19E5-44A9-BE9E-6ADA32286C94}" destId="{1C3DB3D2-86F0-4166-A8DA-21279B7309C8}" srcOrd="1" destOrd="0" parTransId="{11C16CC0-A7E4-4B07-B73D-B85ECD51F947}" sibTransId="{2CD2E7A5-ED44-450B-ADE8-076C8F2CCFD1}"/>
    <dgm:cxn modelId="{ABE49421-296E-4C74-93BB-F6E70CDBEA69}" srcId="{4FAABF4B-5CE0-4E4F-BCB7-C8E1D232ABE7}" destId="{80696EB9-DC5A-429B-9FF1-9C37C9069EE4}" srcOrd="2" destOrd="0" parTransId="{00014645-DB1F-4CE5-976F-9B54702E34AC}" sibTransId="{4E60B5B0-3E42-4B2C-841D-9663A4C6CD47}"/>
    <dgm:cxn modelId="{574B8A11-6CD2-4D4D-8117-F11D9CCB19B8}" type="presOf" srcId="{42AD314E-F409-45A5-B832-48A74EDDE385}" destId="{56A2E7F5-4353-4DC7-B1F8-05E9CE4B3D60}" srcOrd="1" destOrd="0" presId="urn:microsoft.com/office/officeart/2005/8/layout/process3"/>
    <dgm:cxn modelId="{ECD7E00F-27F2-4081-A936-EB49EDE2A469}" type="presOf" srcId="{CF391597-938E-48FB-BD19-972DD2A7E019}" destId="{37DDA7A3-583E-4961-971E-4710DCD2CB4C}" srcOrd="0" destOrd="1" presId="urn:microsoft.com/office/officeart/2005/8/layout/process3"/>
    <dgm:cxn modelId="{4D4C4779-465D-4DEA-85B4-968AB164EA09}" type="presOf" srcId="{AB297E4A-9F8D-455F-85E1-E0F4A559C8A6}" destId="{6E15E2E4-624F-45C3-B7A1-2AB4CCE6CAFF}" srcOrd="0" destOrd="0" presId="urn:microsoft.com/office/officeart/2005/8/layout/process3"/>
    <dgm:cxn modelId="{26C3758C-D344-4FEF-8536-2120D630E0E0}" srcId="{4FAABF4B-5CE0-4E4F-BCB7-C8E1D232ABE7}" destId="{1420435F-B5A8-484D-9D05-8A3B50C6B303}" srcOrd="0" destOrd="0" parTransId="{80C3548B-AC7A-4B17-9AF9-7860D41E82FE}" sibTransId="{C9EB8533-9C51-47E3-B93F-A45CC9FA977B}"/>
    <dgm:cxn modelId="{0A3FE355-A2F0-459E-A973-8E550427E4AD}" srcId="{5D244897-7559-4D49-B36D-69D0A21B95B6}" destId="{274F646D-8684-47D6-865B-412A8857FBED}" srcOrd="1" destOrd="0" parTransId="{B2A9A1EE-C56E-480F-8853-0EAF2451D701}" sibTransId="{1C6C5ED0-D4A6-440A-BB4D-0207F203A04E}"/>
    <dgm:cxn modelId="{98A84094-26A9-45AA-BF20-70EC89EF4029}" type="presOf" srcId="{42AD314E-F409-45A5-B832-48A74EDDE385}" destId="{AA7E597A-D0EE-4463-A822-586BB34C80A5}" srcOrd="0" destOrd="0" presId="urn:microsoft.com/office/officeart/2005/8/layout/process3"/>
    <dgm:cxn modelId="{C1A740D9-1667-4B16-89AA-4255AD04A936}" type="presOf" srcId="{80696EB9-DC5A-429B-9FF1-9C37C9069EE4}" destId="{C4DDF0A8-9026-4D67-AD46-A82C464C369F}" srcOrd="0" destOrd="2" presId="urn:microsoft.com/office/officeart/2005/8/layout/process3"/>
    <dgm:cxn modelId="{7F8C2E91-B5AE-40C6-B003-8003082B433A}" type="presOf" srcId="{AB297E4A-9F8D-455F-85E1-E0F4A559C8A6}" destId="{0C5AD9E0-E1DE-41FE-B38A-93CB6ADED421}" srcOrd="1" destOrd="0" presId="urn:microsoft.com/office/officeart/2005/8/layout/process3"/>
    <dgm:cxn modelId="{7F0AFD20-B870-4902-BB1A-F7FB089DE5D1}" srcId="{AB297E4A-9F8D-455F-85E1-E0F4A559C8A6}" destId="{CF391597-938E-48FB-BD19-972DD2A7E019}" srcOrd="1" destOrd="0" parTransId="{9B03CEB0-A488-430D-845F-302F215FE846}" sibTransId="{9E73187C-62EF-4E06-82C5-BAAE9028090B}"/>
    <dgm:cxn modelId="{F78A82DC-F0FC-4E0A-8E19-955A3C6920FA}" srcId="{5D244897-7559-4D49-B36D-69D0A21B95B6}" destId="{2D920A01-A6D3-4672-BAD6-D817CE375BDB}" srcOrd="2" destOrd="0" parTransId="{1EC6F9BD-75ED-4EFB-BE00-1E08F1784D8D}" sibTransId="{35806A47-BA09-41B3-BAF5-797C95E16EC7}"/>
    <dgm:cxn modelId="{DC33074E-E988-4802-861D-331E25229AC3}" type="presOf" srcId="{5D244897-7559-4D49-B36D-69D0A21B95B6}" destId="{962B36AA-7E9C-4936-8B46-9B2C0F19AFCD}" srcOrd="0" destOrd="0" presId="urn:microsoft.com/office/officeart/2005/8/layout/process3"/>
    <dgm:cxn modelId="{946F76B1-0FE9-46B2-BF01-D45F722DC2B3}" type="presOf" srcId="{2D920A01-A6D3-4672-BAD6-D817CE375BDB}" destId="{C2410B76-0044-481D-8D21-5730025DDFFD}" srcOrd="0" destOrd="2" presId="urn:microsoft.com/office/officeart/2005/8/layout/process3"/>
    <dgm:cxn modelId="{602CB271-3B53-491C-9230-8F39A9173607}" type="presOf" srcId="{7FA9278B-6E6E-4815-8BDA-486010F367F5}" destId="{51B1BA02-902B-43C3-A56F-0571CFFA8727}" srcOrd="0" destOrd="0" presId="urn:microsoft.com/office/officeart/2005/8/layout/process3"/>
    <dgm:cxn modelId="{9E1AFEAE-EDCF-45E5-9AC0-65BCE047B0CC}" srcId="{12600EBC-79D2-45A1-A662-679781E4FB66}" destId="{97B24626-19E5-44A9-BE9E-6ADA32286C94}" srcOrd="0" destOrd="0" parTransId="{F3ADE17D-ECD5-4131-BB5F-B4A69DADDE23}" sibTransId="{42AD314E-F409-45A5-B832-48A74EDDE385}"/>
    <dgm:cxn modelId="{2154BB7A-044C-4609-9886-D182117297ED}" srcId="{12600EBC-79D2-45A1-A662-679781E4FB66}" destId="{AB297E4A-9F8D-455F-85E1-E0F4A559C8A6}" srcOrd="2" destOrd="0" parTransId="{550B557C-CA44-4D3C-AAE5-4915C60F620F}" sibTransId="{4DDE93F5-C6CC-4D7A-AA5A-F6F501D0E293}"/>
    <dgm:cxn modelId="{BFABD54A-EF93-4F79-9C1D-C14EE184EE5E}" srcId="{12600EBC-79D2-45A1-A662-679781E4FB66}" destId="{5D244897-7559-4D49-B36D-69D0A21B95B6}" srcOrd="1" destOrd="0" parTransId="{7BD26101-1249-4266-9273-86244AFFFEB8}" sibTransId="{7FA9278B-6E6E-4815-8BDA-486010F367F5}"/>
    <dgm:cxn modelId="{565FD170-6569-4A51-91CB-DF17CF0356C2}" type="presParOf" srcId="{2016AAB0-B055-49CC-800E-8A3893DD55CA}" destId="{22DE4990-C89C-46A5-9353-D9CBF0A6E91F}" srcOrd="0" destOrd="0" presId="urn:microsoft.com/office/officeart/2005/8/layout/process3"/>
    <dgm:cxn modelId="{4D7EBE1D-2FDC-4D05-819E-66BD97FA5B07}" type="presParOf" srcId="{22DE4990-C89C-46A5-9353-D9CBF0A6E91F}" destId="{C061B2D2-5A07-49C0-9E67-D0515C58AD60}" srcOrd="0" destOrd="0" presId="urn:microsoft.com/office/officeart/2005/8/layout/process3"/>
    <dgm:cxn modelId="{18ABF460-045F-4966-BFEF-42FBAEE52723}" type="presParOf" srcId="{22DE4990-C89C-46A5-9353-D9CBF0A6E91F}" destId="{33B447D8-5C56-47D2-89F4-FECB0E6C9E95}" srcOrd="1" destOrd="0" presId="urn:microsoft.com/office/officeart/2005/8/layout/process3"/>
    <dgm:cxn modelId="{3E1C1FE3-F179-405C-AFCB-AD5B86AC15C2}" type="presParOf" srcId="{22DE4990-C89C-46A5-9353-D9CBF0A6E91F}" destId="{3BA4CEA3-9CA9-4127-8CB5-F19E04BC0795}" srcOrd="2" destOrd="0" presId="urn:microsoft.com/office/officeart/2005/8/layout/process3"/>
    <dgm:cxn modelId="{6F818380-A6C4-48AC-A98B-DCEEF78B30E1}" type="presParOf" srcId="{2016AAB0-B055-49CC-800E-8A3893DD55CA}" destId="{AA7E597A-D0EE-4463-A822-586BB34C80A5}" srcOrd="1" destOrd="0" presId="urn:microsoft.com/office/officeart/2005/8/layout/process3"/>
    <dgm:cxn modelId="{96AC0516-5313-4986-8EBF-A35DF9DA9C11}" type="presParOf" srcId="{AA7E597A-D0EE-4463-A822-586BB34C80A5}" destId="{56A2E7F5-4353-4DC7-B1F8-05E9CE4B3D60}" srcOrd="0" destOrd="0" presId="urn:microsoft.com/office/officeart/2005/8/layout/process3"/>
    <dgm:cxn modelId="{21B51617-0A67-47E7-BAB3-3A1789E404F9}" type="presParOf" srcId="{2016AAB0-B055-49CC-800E-8A3893DD55CA}" destId="{199CB0FB-A99B-42CB-B423-B74A2BBD560E}" srcOrd="2" destOrd="0" presId="urn:microsoft.com/office/officeart/2005/8/layout/process3"/>
    <dgm:cxn modelId="{A4B4D3F0-FEE4-4D4A-9964-352305026BA8}" type="presParOf" srcId="{199CB0FB-A99B-42CB-B423-B74A2BBD560E}" destId="{962B36AA-7E9C-4936-8B46-9B2C0F19AFCD}" srcOrd="0" destOrd="0" presId="urn:microsoft.com/office/officeart/2005/8/layout/process3"/>
    <dgm:cxn modelId="{ADAD513C-98A4-41FB-9D7A-683FA06EDCD6}" type="presParOf" srcId="{199CB0FB-A99B-42CB-B423-B74A2BBD560E}" destId="{84AFAC2E-FB0C-4209-9303-A3975908F18A}" srcOrd="1" destOrd="0" presId="urn:microsoft.com/office/officeart/2005/8/layout/process3"/>
    <dgm:cxn modelId="{B3A3A7B8-EDBB-47A7-BC33-4D8C9B69860A}" type="presParOf" srcId="{199CB0FB-A99B-42CB-B423-B74A2BBD560E}" destId="{C2410B76-0044-481D-8D21-5730025DDFFD}" srcOrd="2" destOrd="0" presId="urn:microsoft.com/office/officeart/2005/8/layout/process3"/>
    <dgm:cxn modelId="{BA6CD561-22AF-4396-B1FB-25A6DE20C9A2}" type="presParOf" srcId="{2016AAB0-B055-49CC-800E-8A3893DD55CA}" destId="{51B1BA02-902B-43C3-A56F-0571CFFA8727}" srcOrd="3" destOrd="0" presId="urn:microsoft.com/office/officeart/2005/8/layout/process3"/>
    <dgm:cxn modelId="{0C5D416C-A07C-4EFC-BC5F-1338F8D73E1D}" type="presParOf" srcId="{51B1BA02-902B-43C3-A56F-0571CFFA8727}" destId="{8A047F07-C798-4E00-A117-03F6AF9E1CBC}" srcOrd="0" destOrd="0" presId="urn:microsoft.com/office/officeart/2005/8/layout/process3"/>
    <dgm:cxn modelId="{C14F954F-2C14-40C0-93D3-8D56D23DD0C8}" type="presParOf" srcId="{2016AAB0-B055-49CC-800E-8A3893DD55CA}" destId="{B399F20D-EDD1-4EB3-AF80-DD09DBEAFF73}" srcOrd="4" destOrd="0" presId="urn:microsoft.com/office/officeart/2005/8/layout/process3"/>
    <dgm:cxn modelId="{B8AF1CC4-8CC1-477F-AA6C-902591FFBE2E}" type="presParOf" srcId="{B399F20D-EDD1-4EB3-AF80-DD09DBEAFF73}" destId="{6E15E2E4-624F-45C3-B7A1-2AB4CCE6CAFF}" srcOrd="0" destOrd="0" presId="urn:microsoft.com/office/officeart/2005/8/layout/process3"/>
    <dgm:cxn modelId="{79C10DF3-09C2-49E5-AA5A-DEE268C99E27}" type="presParOf" srcId="{B399F20D-EDD1-4EB3-AF80-DD09DBEAFF73}" destId="{0C5AD9E0-E1DE-41FE-B38A-93CB6ADED421}" srcOrd="1" destOrd="0" presId="urn:microsoft.com/office/officeart/2005/8/layout/process3"/>
    <dgm:cxn modelId="{186D15DF-C93B-4186-B7A3-1677F98BDE86}" type="presParOf" srcId="{B399F20D-EDD1-4EB3-AF80-DD09DBEAFF73}" destId="{37DDA7A3-583E-4961-971E-4710DCD2CB4C}" srcOrd="2" destOrd="0" presId="urn:microsoft.com/office/officeart/2005/8/layout/process3"/>
    <dgm:cxn modelId="{7AEABB7C-853B-47EC-9971-5FBD82DC571A}" type="presParOf" srcId="{2016AAB0-B055-49CC-800E-8A3893DD55CA}" destId="{537E11F0-4AFD-4AEF-934D-DE82575FC04A}" srcOrd="5" destOrd="0" presId="urn:microsoft.com/office/officeart/2005/8/layout/process3"/>
    <dgm:cxn modelId="{F0571495-E6E3-4B3B-ABA6-768C0563739E}" type="presParOf" srcId="{537E11F0-4AFD-4AEF-934D-DE82575FC04A}" destId="{78A9F9A0-E182-4CBE-A5EB-444C0959BBA0}" srcOrd="0" destOrd="0" presId="urn:microsoft.com/office/officeart/2005/8/layout/process3"/>
    <dgm:cxn modelId="{2961C705-C3C3-4241-8430-BF310D2E6915}" type="presParOf" srcId="{2016AAB0-B055-49CC-800E-8A3893DD55CA}" destId="{9FB72C63-0307-4701-A878-D51F7997F0EE}" srcOrd="6" destOrd="0" presId="urn:microsoft.com/office/officeart/2005/8/layout/process3"/>
    <dgm:cxn modelId="{B2FA2823-DA03-498F-8701-90DFAAEE0EE2}" type="presParOf" srcId="{9FB72C63-0307-4701-A878-D51F7997F0EE}" destId="{E5B68EB3-CF1E-4022-89B5-92B0730F4A3F}" srcOrd="0" destOrd="0" presId="urn:microsoft.com/office/officeart/2005/8/layout/process3"/>
    <dgm:cxn modelId="{121C66B5-37EE-421F-8EF2-8832ECCCA063}" type="presParOf" srcId="{9FB72C63-0307-4701-A878-D51F7997F0EE}" destId="{F0471DC6-0F17-4478-82A6-058CF8E9C952}" srcOrd="1" destOrd="0" presId="urn:microsoft.com/office/officeart/2005/8/layout/process3"/>
    <dgm:cxn modelId="{EFC2B238-4127-4EA6-9AFE-EC54331C0C2E}" type="presParOf" srcId="{9FB72C63-0307-4701-A878-D51F7997F0EE}" destId="{C4DDF0A8-9026-4D67-AD46-A82C464C369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2600EBC-79D2-45A1-A662-679781E4FB66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7B24626-19E5-44A9-BE9E-6ADA32286C94}">
      <dgm:prSet phldrT="[Text]"/>
      <dgm:spPr/>
      <dgm:t>
        <a:bodyPr/>
        <a:lstStyle/>
        <a:p>
          <a:r>
            <a:rPr lang="en-GB" dirty="0" smtClean="0"/>
            <a:t>Raw Data</a:t>
          </a:r>
          <a:endParaRPr lang="en-GB" dirty="0"/>
        </a:p>
      </dgm:t>
    </dgm:pt>
    <dgm:pt modelId="{F3ADE17D-ECD5-4131-BB5F-B4A69DADDE23}" type="parTrans" cxnId="{9E1AFEAE-EDCF-45E5-9AC0-65BCE047B0CC}">
      <dgm:prSet/>
      <dgm:spPr/>
      <dgm:t>
        <a:bodyPr/>
        <a:lstStyle/>
        <a:p>
          <a:endParaRPr lang="en-GB"/>
        </a:p>
      </dgm:t>
    </dgm:pt>
    <dgm:pt modelId="{42AD314E-F409-45A5-B832-48A74EDDE385}" type="sibTrans" cxnId="{9E1AFEAE-EDCF-45E5-9AC0-65BCE047B0CC}">
      <dgm:prSet/>
      <dgm:spPr/>
      <dgm:t>
        <a:bodyPr/>
        <a:lstStyle/>
        <a:p>
          <a:endParaRPr lang="en-GB"/>
        </a:p>
      </dgm:t>
    </dgm:pt>
    <dgm:pt modelId="{569D5AA9-657F-41CA-8147-401C90276B3D}">
      <dgm:prSet phldrT="[Text]"/>
      <dgm:spPr/>
      <dgm:t>
        <a:bodyPr/>
        <a:lstStyle/>
        <a:p>
          <a:r>
            <a:rPr lang="en-GB" dirty="0" smtClean="0"/>
            <a:t>Time &amp; Detector </a:t>
          </a:r>
          <a:r>
            <a:rPr lang="en-GB" dirty="0" err="1" smtClean="0"/>
            <a:t>Coords</a:t>
          </a:r>
          <a:endParaRPr lang="en-GB" dirty="0"/>
        </a:p>
      </dgm:t>
    </dgm:pt>
    <dgm:pt modelId="{F92B9EEE-3F18-413C-9516-3FE6D412FDB8}" type="parTrans" cxnId="{42008424-94CD-422D-B104-1796BEBAF69C}">
      <dgm:prSet/>
      <dgm:spPr/>
      <dgm:t>
        <a:bodyPr/>
        <a:lstStyle/>
        <a:p>
          <a:endParaRPr lang="en-GB"/>
        </a:p>
      </dgm:t>
    </dgm:pt>
    <dgm:pt modelId="{0C5B5FA5-E15C-4BC1-A62F-E921D1E9D939}" type="sibTrans" cxnId="{42008424-94CD-422D-B104-1796BEBAF69C}">
      <dgm:prSet/>
      <dgm:spPr/>
      <dgm:t>
        <a:bodyPr/>
        <a:lstStyle/>
        <a:p>
          <a:endParaRPr lang="en-GB"/>
        </a:p>
      </dgm:t>
    </dgm:pt>
    <dgm:pt modelId="{5D244897-7559-4D49-B36D-69D0A21B95B6}">
      <dgm:prSet phldrT="[Text]"/>
      <dgm:spPr/>
      <dgm:t>
        <a:bodyPr/>
        <a:lstStyle/>
        <a:p>
          <a:r>
            <a:rPr lang="en-GB" dirty="0" smtClean="0"/>
            <a:t>Reduced Data</a:t>
          </a:r>
          <a:endParaRPr lang="en-GB" dirty="0"/>
        </a:p>
      </dgm:t>
    </dgm:pt>
    <dgm:pt modelId="{7BD26101-1249-4266-9273-86244AFFFEB8}" type="parTrans" cxnId="{BFABD54A-EF93-4F79-9C1D-C14EE184EE5E}">
      <dgm:prSet/>
      <dgm:spPr/>
      <dgm:t>
        <a:bodyPr/>
        <a:lstStyle/>
        <a:p>
          <a:endParaRPr lang="en-GB"/>
        </a:p>
      </dgm:t>
    </dgm:pt>
    <dgm:pt modelId="{7FA9278B-6E6E-4815-8BDA-486010F367F5}" type="sibTrans" cxnId="{BFABD54A-EF93-4F79-9C1D-C14EE184EE5E}">
      <dgm:prSet/>
      <dgm:spPr/>
      <dgm:t>
        <a:bodyPr/>
        <a:lstStyle/>
        <a:p>
          <a:endParaRPr lang="en-GB"/>
        </a:p>
      </dgm:t>
    </dgm:pt>
    <dgm:pt modelId="{E7327BEA-A803-4B0C-AC25-EC3D0D2BA271}">
      <dgm:prSet phldrT="[Text]"/>
      <dgm:spPr/>
      <dgm:t>
        <a:bodyPr/>
        <a:lstStyle/>
        <a:p>
          <a:r>
            <a:rPr lang="en-GB" dirty="0" smtClean="0"/>
            <a:t>Measurement artefacts corrected</a:t>
          </a:r>
          <a:endParaRPr lang="en-GB" dirty="0"/>
        </a:p>
      </dgm:t>
    </dgm:pt>
    <dgm:pt modelId="{FD4EE64C-2105-4DF5-B999-E9DA8851DD72}" type="parTrans" cxnId="{4F0E624E-50C6-44A5-8F8E-DC06438F7740}">
      <dgm:prSet/>
      <dgm:spPr/>
      <dgm:t>
        <a:bodyPr/>
        <a:lstStyle/>
        <a:p>
          <a:endParaRPr lang="en-GB"/>
        </a:p>
      </dgm:t>
    </dgm:pt>
    <dgm:pt modelId="{E9A91D36-73DE-4CC3-B798-E27561495CAD}" type="sibTrans" cxnId="{4F0E624E-50C6-44A5-8F8E-DC06438F7740}">
      <dgm:prSet/>
      <dgm:spPr/>
      <dgm:t>
        <a:bodyPr/>
        <a:lstStyle/>
        <a:p>
          <a:endParaRPr lang="en-GB"/>
        </a:p>
      </dgm:t>
    </dgm:pt>
    <dgm:pt modelId="{274F646D-8684-47D6-865B-412A8857FBED}">
      <dgm:prSet phldrT="[Text]"/>
      <dgm:spPr/>
      <dgm:t>
        <a:bodyPr/>
        <a:lstStyle/>
        <a:p>
          <a:r>
            <a:rPr lang="en-GB" dirty="0" smtClean="0"/>
            <a:t>Scientific Units</a:t>
          </a:r>
          <a:endParaRPr lang="en-GB" dirty="0"/>
        </a:p>
      </dgm:t>
    </dgm:pt>
    <dgm:pt modelId="{B2A9A1EE-C56E-480F-8853-0EAF2451D701}" type="parTrans" cxnId="{0A3FE355-A2F0-459E-A973-8E550427E4AD}">
      <dgm:prSet/>
      <dgm:spPr/>
      <dgm:t>
        <a:bodyPr/>
        <a:lstStyle/>
        <a:p>
          <a:endParaRPr lang="en-GB"/>
        </a:p>
      </dgm:t>
    </dgm:pt>
    <dgm:pt modelId="{1C6C5ED0-D4A6-440A-BB4D-0207F203A04E}" type="sibTrans" cxnId="{0A3FE355-A2F0-459E-A973-8E550427E4AD}">
      <dgm:prSet/>
      <dgm:spPr/>
      <dgm:t>
        <a:bodyPr/>
        <a:lstStyle/>
        <a:p>
          <a:endParaRPr lang="en-GB"/>
        </a:p>
      </dgm:t>
    </dgm:pt>
    <dgm:pt modelId="{AB297E4A-9F8D-455F-85E1-E0F4A559C8A6}">
      <dgm:prSet phldrT="[Text]"/>
      <dgm:spPr/>
      <dgm:t>
        <a:bodyPr/>
        <a:lstStyle/>
        <a:p>
          <a:r>
            <a:rPr lang="en-GB" dirty="0" smtClean="0"/>
            <a:t>Data Analysis</a:t>
          </a:r>
          <a:endParaRPr lang="en-GB" dirty="0"/>
        </a:p>
      </dgm:t>
    </dgm:pt>
    <dgm:pt modelId="{550B557C-CA44-4D3C-AAE5-4915C60F620F}" type="parTrans" cxnId="{2154BB7A-044C-4609-9886-D182117297ED}">
      <dgm:prSet/>
      <dgm:spPr/>
      <dgm:t>
        <a:bodyPr/>
        <a:lstStyle/>
        <a:p>
          <a:endParaRPr lang="en-GB"/>
        </a:p>
      </dgm:t>
    </dgm:pt>
    <dgm:pt modelId="{4DDE93F5-C6CC-4D7A-AA5A-F6F501D0E293}" type="sibTrans" cxnId="{2154BB7A-044C-4609-9886-D182117297ED}">
      <dgm:prSet/>
      <dgm:spPr/>
      <dgm:t>
        <a:bodyPr/>
        <a:lstStyle/>
        <a:p>
          <a:endParaRPr lang="en-GB"/>
        </a:p>
      </dgm:t>
    </dgm:pt>
    <dgm:pt modelId="{DB5761EC-32AB-4937-A333-F68588826722}">
      <dgm:prSet phldrT="[Text]"/>
      <dgm:spPr/>
      <dgm:t>
        <a:bodyPr/>
        <a:lstStyle/>
        <a:p>
          <a:r>
            <a:rPr lang="en-GB" dirty="0" smtClean="0"/>
            <a:t>Comparison with physical models</a:t>
          </a:r>
          <a:endParaRPr lang="en-GB" dirty="0"/>
        </a:p>
      </dgm:t>
    </dgm:pt>
    <dgm:pt modelId="{297472B4-F566-445B-BC87-F093121973E7}" type="parTrans" cxnId="{FEAC5A7B-469A-43D2-9D24-6B002E8E2AC4}">
      <dgm:prSet/>
      <dgm:spPr/>
      <dgm:t>
        <a:bodyPr/>
        <a:lstStyle/>
        <a:p>
          <a:endParaRPr lang="en-GB"/>
        </a:p>
      </dgm:t>
    </dgm:pt>
    <dgm:pt modelId="{D7659B53-C414-46A8-9404-27AE16841E73}" type="sibTrans" cxnId="{FEAC5A7B-469A-43D2-9D24-6B002E8E2AC4}">
      <dgm:prSet/>
      <dgm:spPr/>
      <dgm:t>
        <a:bodyPr/>
        <a:lstStyle/>
        <a:p>
          <a:endParaRPr lang="en-GB"/>
        </a:p>
      </dgm:t>
    </dgm:pt>
    <dgm:pt modelId="{CF391597-938E-48FB-BD19-972DD2A7E019}">
      <dgm:prSet phldrT="[Text]"/>
      <dgm:spPr/>
      <dgm:t>
        <a:bodyPr/>
        <a:lstStyle/>
        <a:p>
          <a:r>
            <a:rPr lang="en-GB" dirty="0" smtClean="0"/>
            <a:t>Extraction of understanding</a:t>
          </a:r>
          <a:endParaRPr lang="en-GB" dirty="0"/>
        </a:p>
      </dgm:t>
    </dgm:pt>
    <dgm:pt modelId="{9B03CEB0-A488-430D-845F-302F215FE846}" type="parTrans" cxnId="{7F0AFD20-B870-4902-BB1A-F7FB089DE5D1}">
      <dgm:prSet/>
      <dgm:spPr/>
      <dgm:t>
        <a:bodyPr/>
        <a:lstStyle/>
        <a:p>
          <a:endParaRPr lang="en-GB"/>
        </a:p>
      </dgm:t>
    </dgm:pt>
    <dgm:pt modelId="{9E73187C-62EF-4E06-82C5-BAAE9028090B}" type="sibTrans" cxnId="{7F0AFD20-B870-4902-BB1A-F7FB089DE5D1}">
      <dgm:prSet/>
      <dgm:spPr/>
      <dgm:t>
        <a:bodyPr/>
        <a:lstStyle/>
        <a:p>
          <a:endParaRPr lang="en-GB"/>
        </a:p>
      </dgm:t>
    </dgm:pt>
    <dgm:pt modelId="{4FAABF4B-5CE0-4E4F-BCB7-C8E1D232ABE7}">
      <dgm:prSet phldrT="[Text]"/>
      <dgm:spPr/>
      <dgm:t>
        <a:bodyPr/>
        <a:lstStyle/>
        <a:p>
          <a:r>
            <a:rPr lang="en-GB" dirty="0" smtClean="0"/>
            <a:t>Impact</a:t>
          </a:r>
          <a:endParaRPr lang="en-GB" dirty="0"/>
        </a:p>
      </dgm:t>
    </dgm:pt>
    <dgm:pt modelId="{82A6D829-3D3F-4F88-87A9-2E710FB6DCBC}" type="parTrans" cxnId="{5C3A39B2-4F5A-4300-AEA6-FF94DB7D975B}">
      <dgm:prSet/>
      <dgm:spPr/>
      <dgm:t>
        <a:bodyPr/>
        <a:lstStyle/>
        <a:p>
          <a:endParaRPr lang="en-GB"/>
        </a:p>
      </dgm:t>
    </dgm:pt>
    <dgm:pt modelId="{95081E96-C06B-401E-9A54-47C51AD23FA9}" type="sibTrans" cxnId="{5C3A39B2-4F5A-4300-AEA6-FF94DB7D975B}">
      <dgm:prSet/>
      <dgm:spPr/>
      <dgm:t>
        <a:bodyPr/>
        <a:lstStyle/>
        <a:p>
          <a:endParaRPr lang="en-GB"/>
        </a:p>
      </dgm:t>
    </dgm:pt>
    <dgm:pt modelId="{5F2D456D-0E24-4B7D-A7B3-07BDA460FFE9}">
      <dgm:prSet phldrT="[Text]"/>
      <dgm:spPr/>
      <dgm:t>
        <a:bodyPr/>
        <a:lstStyle/>
        <a:p>
          <a:r>
            <a:rPr lang="en-GB" dirty="0" smtClean="0"/>
            <a:t>Useful for Diagnostics &amp; Fault finding</a:t>
          </a:r>
          <a:endParaRPr lang="en-GB" dirty="0"/>
        </a:p>
      </dgm:t>
    </dgm:pt>
    <dgm:pt modelId="{CD22D972-CC04-48AA-AF0E-093A51768F9E}" type="parTrans" cxnId="{FA8F6F7A-8326-4B62-A4D0-CA990188B8BA}">
      <dgm:prSet/>
      <dgm:spPr/>
      <dgm:t>
        <a:bodyPr/>
        <a:lstStyle/>
        <a:p>
          <a:endParaRPr lang="en-GB"/>
        </a:p>
      </dgm:t>
    </dgm:pt>
    <dgm:pt modelId="{F9E03B14-4681-4538-891C-C4692341295E}" type="sibTrans" cxnId="{FA8F6F7A-8326-4B62-A4D0-CA990188B8BA}">
      <dgm:prSet/>
      <dgm:spPr/>
      <dgm:t>
        <a:bodyPr/>
        <a:lstStyle/>
        <a:p>
          <a:endParaRPr lang="en-GB"/>
        </a:p>
      </dgm:t>
    </dgm:pt>
    <dgm:pt modelId="{1C3DB3D2-86F0-4166-A8DA-21279B7309C8}">
      <dgm:prSet phldrT="[Text]"/>
      <dgm:spPr/>
      <dgm:t>
        <a:bodyPr/>
        <a:lstStyle/>
        <a:p>
          <a:r>
            <a:rPr lang="en-GB" dirty="0" smtClean="0"/>
            <a:t>Full of measurement artefacts</a:t>
          </a:r>
          <a:endParaRPr lang="en-GB" dirty="0"/>
        </a:p>
      </dgm:t>
    </dgm:pt>
    <dgm:pt modelId="{11C16CC0-A7E4-4B07-B73D-B85ECD51F947}" type="parTrans" cxnId="{34528005-B842-4424-A4D7-BB99235A3BB3}">
      <dgm:prSet/>
      <dgm:spPr/>
      <dgm:t>
        <a:bodyPr/>
        <a:lstStyle/>
        <a:p>
          <a:endParaRPr lang="en-GB"/>
        </a:p>
      </dgm:t>
    </dgm:pt>
    <dgm:pt modelId="{2CD2E7A5-ED44-450B-ADE8-076C8F2CCFD1}" type="sibTrans" cxnId="{34528005-B842-4424-A4D7-BB99235A3BB3}">
      <dgm:prSet/>
      <dgm:spPr/>
      <dgm:t>
        <a:bodyPr/>
        <a:lstStyle/>
        <a:p>
          <a:endParaRPr lang="en-GB"/>
        </a:p>
      </dgm:t>
    </dgm:pt>
    <dgm:pt modelId="{2D920A01-A6D3-4672-BAD6-D817CE375BDB}">
      <dgm:prSet phldrT="[Text]"/>
      <dgm:spPr/>
      <dgm:t>
        <a:bodyPr/>
        <a:lstStyle/>
        <a:p>
          <a:r>
            <a:rPr lang="en-GB" dirty="0" smtClean="0"/>
            <a:t>Size: compressed or expanded</a:t>
          </a:r>
          <a:endParaRPr lang="en-GB" dirty="0"/>
        </a:p>
      </dgm:t>
    </dgm:pt>
    <dgm:pt modelId="{1EC6F9BD-75ED-4EFB-BE00-1E08F1784D8D}" type="parTrans" cxnId="{F78A82DC-F0FC-4E0A-8E19-955A3C6920FA}">
      <dgm:prSet/>
      <dgm:spPr/>
      <dgm:t>
        <a:bodyPr/>
        <a:lstStyle/>
        <a:p>
          <a:endParaRPr lang="en-GB"/>
        </a:p>
      </dgm:t>
    </dgm:pt>
    <dgm:pt modelId="{35806A47-BA09-41B3-BAF5-797C95E16EC7}" type="sibTrans" cxnId="{F78A82DC-F0FC-4E0A-8E19-955A3C6920FA}">
      <dgm:prSet/>
      <dgm:spPr/>
      <dgm:t>
        <a:bodyPr/>
        <a:lstStyle/>
        <a:p>
          <a:endParaRPr lang="en-GB"/>
        </a:p>
      </dgm:t>
    </dgm:pt>
    <dgm:pt modelId="{9C5D2C9A-3C5A-462D-B99E-9B6476EA0E31}">
      <dgm:prSet phldrT="[Text]"/>
      <dgm:spPr/>
      <dgm:t>
        <a:bodyPr/>
        <a:lstStyle/>
        <a:p>
          <a:r>
            <a:rPr lang="en-GB" dirty="0" smtClean="0"/>
            <a:t>Commercialization</a:t>
          </a:r>
          <a:endParaRPr lang="en-GB" dirty="0"/>
        </a:p>
      </dgm:t>
    </dgm:pt>
    <dgm:pt modelId="{5985CA46-DE63-444D-9211-9B21B95CF2E2}" type="parTrans" cxnId="{9BAED64F-89D2-4BCD-AF92-6EF330876513}">
      <dgm:prSet/>
      <dgm:spPr/>
      <dgm:t>
        <a:bodyPr/>
        <a:lstStyle/>
        <a:p>
          <a:endParaRPr lang="en-GB"/>
        </a:p>
      </dgm:t>
    </dgm:pt>
    <dgm:pt modelId="{892EC633-243A-4200-B9FF-9721A30AA08B}" type="sibTrans" cxnId="{9BAED64F-89D2-4BCD-AF92-6EF330876513}">
      <dgm:prSet/>
      <dgm:spPr/>
      <dgm:t>
        <a:bodyPr/>
        <a:lstStyle/>
        <a:p>
          <a:endParaRPr lang="en-GB"/>
        </a:p>
      </dgm:t>
    </dgm:pt>
    <dgm:pt modelId="{1420435F-B5A8-484D-9D05-8A3B50C6B303}">
      <dgm:prSet phldrT="[Text]"/>
      <dgm:spPr/>
      <dgm:t>
        <a:bodyPr/>
        <a:lstStyle/>
        <a:p>
          <a:r>
            <a:rPr lang="en-GB" dirty="0" smtClean="0"/>
            <a:t>Scientific Publication</a:t>
          </a:r>
          <a:endParaRPr lang="en-GB" dirty="0"/>
        </a:p>
      </dgm:t>
    </dgm:pt>
    <dgm:pt modelId="{80C3548B-AC7A-4B17-9AF9-7860D41E82FE}" type="parTrans" cxnId="{26C3758C-D344-4FEF-8536-2120D630E0E0}">
      <dgm:prSet/>
      <dgm:spPr/>
      <dgm:t>
        <a:bodyPr/>
        <a:lstStyle/>
        <a:p>
          <a:endParaRPr lang="en-GB"/>
        </a:p>
      </dgm:t>
    </dgm:pt>
    <dgm:pt modelId="{C9EB8533-9C51-47E3-B93F-A45CC9FA977B}" type="sibTrans" cxnId="{26C3758C-D344-4FEF-8536-2120D630E0E0}">
      <dgm:prSet/>
      <dgm:spPr/>
      <dgm:t>
        <a:bodyPr/>
        <a:lstStyle/>
        <a:p>
          <a:endParaRPr lang="en-GB"/>
        </a:p>
      </dgm:t>
    </dgm:pt>
    <dgm:pt modelId="{80696EB9-DC5A-429B-9FF1-9C37C9069EE4}">
      <dgm:prSet phldrT="[Text]"/>
      <dgm:spPr/>
      <dgm:t>
        <a:bodyPr/>
        <a:lstStyle/>
        <a:p>
          <a:r>
            <a:rPr lang="en-GB" dirty="0" smtClean="0"/>
            <a:t>Process changes</a:t>
          </a:r>
          <a:endParaRPr lang="en-GB" dirty="0"/>
        </a:p>
      </dgm:t>
    </dgm:pt>
    <dgm:pt modelId="{00014645-DB1F-4CE5-976F-9B54702E34AC}" type="parTrans" cxnId="{ABE49421-296E-4C74-93BB-F6E70CDBEA69}">
      <dgm:prSet/>
      <dgm:spPr/>
      <dgm:t>
        <a:bodyPr/>
        <a:lstStyle/>
        <a:p>
          <a:endParaRPr lang="en-GB"/>
        </a:p>
      </dgm:t>
    </dgm:pt>
    <dgm:pt modelId="{4E60B5B0-3E42-4B2C-841D-9663A4C6CD47}" type="sibTrans" cxnId="{ABE49421-296E-4C74-93BB-F6E70CDBEA69}">
      <dgm:prSet/>
      <dgm:spPr/>
      <dgm:t>
        <a:bodyPr/>
        <a:lstStyle/>
        <a:p>
          <a:endParaRPr lang="en-GB"/>
        </a:p>
      </dgm:t>
    </dgm:pt>
    <dgm:pt modelId="{FEB1C572-FABB-4DAC-BE1E-5D5B4AC981D9}">
      <dgm:prSet phldrT="[Text]"/>
      <dgm:spPr/>
      <dgm:t>
        <a:bodyPr/>
        <a:lstStyle/>
        <a:p>
          <a:r>
            <a:rPr lang="en-GB" dirty="0" smtClean="0"/>
            <a:t>New materials</a:t>
          </a:r>
          <a:endParaRPr lang="en-GB" dirty="0"/>
        </a:p>
      </dgm:t>
    </dgm:pt>
    <dgm:pt modelId="{B9B1F878-72A9-4124-9A91-1E5C20312707}" type="parTrans" cxnId="{1301635D-0BA0-49F9-9E7D-FB866048FA7B}">
      <dgm:prSet/>
      <dgm:spPr/>
      <dgm:t>
        <a:bodyPr/>
        <a:lstStyle/>
        <a:p>
          <a:endParaRPr lang="en-GB"/>
        </a:p>
      </dgm:t>
    </dgm:pt>
    <dgm:pt modelId="{E548C5C3-EEFE-4426-8975-C1571766DA6F}" type="sibTrans" cxnId="{1301635D-0BA0-49F9-9E7D-FB866048FA7B}">
      <dgm:prSet/>
      <dgm:spPr/>
      <dgm:t>
        <a:bodyPr/>
        <a:lstStyle/>
        <a:p>
          <a:endParaRPr lang="en-GB"/>
        </a:p>
      </dgm:t>
    </dgm:pt>
    <dgm:pt modelId="{2016AAB0-B055-49CC-800E-8A3893DD55CA}" type="pres">
      <dgm:prSet presAssocID="{12600EBC-79D2-45A1-A662-679781E4FB6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2DE4990-C89C-46A5-9353-D9CBF0A6E91F}" type="pres">
      <dgm:prSet presAssocID="{97B24626-19E5-44A9-BE9E-6ADA32286C94}" presName="composite" presStyleCnt="0"/>
      <dgm:spPr/>
    </dgm:pt>
    <dgm:pt modelId="{C061B2D2-5A07-49C0-9E67-D0515C58AD60}" type="pres">
      <dgm:prSet presAssocID="{97B24626-19E5-44A9-BE9E-6ADA32286C94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B447D8-5C56-47D2-89F4-FECB0E6C9E95}" type="pres">
      <dgm:prSet presAssocID="{97B24626-19E5-44A9-BE9E-6ADA32286C94}" presName="parSh" presStyleLbl="node1" presStyleIdx="0" presStyleCnt="4"/>
      <dgm:spPr/>
      <dgm:t>
        <a:bodyPr/>
        <a:lstStyle/>
        <a:p>
          <a:endParaRPr lang="en-GB"/>
        </a:p>
      </dgm:t>
    </dgm:pt>
    <dgm:pt modelId="{3BA4CEA3-9CA9-4127-8CB5-F19E04BC0795}" type="pres">
      <dgm:prSet presAssocID="{97B24626-19E5-44A9-BE9E-6ADA32286C94}" presName="desTx" presStyleLbl="fgAcc1" presStyleIdx="0" presStyleCnt="4" custScaleX="12068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7E597A-D0EE-4463-A822-586BB34C80A5}" type="pres">
      <dgm:prSet presAssocID="{42AD314E-F409-45A5-B832-48A74EDDE38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56A2E7F5-4353-4DC7-B1F8-05E9CE4B3D60}" type="pres">
      <dgm:prSet presAssocID="{42AD314E-F409-45A5-B832-48A74EDDE385}" presName="connTx" presStyleLbl="sibTrans2D1" presStyleIdx="0" presStyleCnt="3"/>
      <dgm:spPr/>
      <dgm:t>
        <a:bodyPr/>
        <a:lstStyle/>
        <a:p>
          <a:endParaRPr lang="en-GB"/>
        </a:p>
      </dgm:t>
    </dgm:pt>
    <dgm:pt modelId="{199CB0FB-A99B-42CB-B423-B74A2BBD560E}" type="pres">
      <dgm:prSet presAssocID="{5D244897-7559-4D49-B36D-69D0A21B95B6}" presName="composite" presStyleCnt="0"/>
      <dgm:spPr/>
    </dgm:pt>
    <dgm:pt modelId="{962B36AA-7E9C-4936-8B46-9B2C0F19AFCD}" type="pres">
      <dgm:prSet presAssocID="{5D244897-7559-4D49-B36D-69D0A21B95B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AFAC2E-FB0C-4209-9303-A3975908F18A}" type="pres">
      <dgm:prSet presAssocID="{5D244897-7559-4D49-B36D-69D0A21B95B6}" presName="parSh" presStyleLbl="node1" presStyleIdx="1" presStyleCnt="4"/>
      <dgm:spPr/>
      <dgm:t>
        <a:bodyPr/>
        <a:lstStyle/>
        <a:p>
          <a:endParaRPr lang="en-GB"/>
        </a:p>
      </dgm:t>
    </dgm:pt>
    <dgm:pt modelId="{C2410B76-0044-481D-8D21-5730025DDFFD}" type="pres">
      <dgm:prSet presAssocID="{5D244897-7559-4D49-B36D-69D0A21B95B6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B1BA02-902B-43C3-A56F-0571CFFA8727}" type="pres">
      <dgm:prSet presAssocID="{7FA9278B-6E6E-4815-8BDA-486010F367F5}" presName="sibTrans" presStyleLbl="sibTrans2D1" presStyleIdx="1" presStyleCnt="3"/>
      <dgm:spPr/>
      <dgm:t>
        <a:bodyPr/>
        <a:lstStyle/>
        <a:p>
          <a:endParaRPr lang="en-GB"/>
        </a:p>
      </dgm:t>
    </dgm:pt>
    <dgm:pt modelId="{8A047F07-C798-4E00-A117-03F6AF9E1CBC}" type="pres">
      <dgm:prSet presAssocID="{7FA9278B-6E6E-4815-8BDA-486010F367F5}" presName="connTx" presStyleLbl="sibTrans2D1" presStyleIdx="1" presStyleCnt="3"/>
      <dgm:spPr/>
      <dgm:t>
        <a:bodyPr/>
        <a:lstStyle/>
        <a:p>
          <a:endParaRPr lang="en-GB"/>
        </a:p>
      </dgm:t>
    </dgm:pt>
    <dgm:pt modelId="{B399F20D-EDD1-4EB3-AF80-DD09DBEAFF73}" type="pres">
      <dgm:prSet presAssocID="{AB297E4A-9F8D-455F-85E1-E0F4A559C8A6}" presName="composite" presStyleCnt="0"/>
      <dgm:spPr/>
    </dgm:pt>
    <dgm:pt modelId="{6E15E2E4-624F-45C3-B7A1-2AB4CCE6CAFF}" type="pres">
      <dgm:prSet presAssocID="{AB297E4A-9F8D-455F-85E1-E0F4A559C8A6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C5AD9E0-E1DE-41FE-B38A-93CB6ADED421}" type="pres">
      <dgm:prSet presAssocID="{AB297E4A-9F8D-455F-85E1-E0F4A559C8A6}" presName="parSh" presStyleLbl="node1" presStyleIdx="2" presStyleCnt="4"/>
      <dgm:spPr/>
      <dgm:t>
        <a:bodyPr/>
        <a:lstStyle/>
        <a:p>
          <a:endParaRPr lang="en-GB"/>
        </a:p>
      </dgm:t>
    </dgm:pt>
    <dgm:pt modelId="{37DDA7A3-583E-4961-971E-4710DCD2CB4C}" type="pres">
      <dgm:prSet presAssocID="{AB297E4A-9F8D-455F-85E1-E0F4A559C8A6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7E11F0-4AFD-4AEF-934D-DE82575FC04A}" type="pres">
      <dgm:prSet presAssocID="{4DDE93F5-C6CC-4D7A-AA5A-F6F501D0E293}" presName="sibTrans" presStyleLbl="sibTrans2D1" presStyleIdx="2" presStyleCnt="3"/>
      <dgm:spPr/>
      <dgm:t>
        <a:bodyPr/>
        <a:lstStyle/>
        <a:p>
          <a:endParaRPr lang="en-GB"/>
        </a:p>
      </dgm:t>
    </dgm:pt>
    <dgm:pt modelId="{78A9F9A0-E182-4CBE-A5EB-444C0959BBA0}" type="pres">
      <dgm:prSet presAssocID="{4DDE93F5-C6CC-4D7A-AA5A-F6F501D0E293}" presName="connTx" presStyleLbl="sibTrans2D1" presStyleIdx="2" presStyleCnt="3"/>
      <dgm:spPr/>
      <dgm:t>
        <a:bodyPr/>
        <a:lstStyle/>
        <a:p>
          <a:endParaRPr lang="en-GB"/>
        </a:p>
      </dgm:t>
    </dgm:pt>
    <dgm:pt modelId="{9FB72C63-0307-4701-A878-D51F7997F0EE}" type="pres">
      <dgm:prSet presAssocID="{4FAABF4B-5CE0-4E4F-BCB7-C8E1D232ABE7}" presName="composite" presStyleCnt="0"/>
      <dgm:spPr/>
    </dgm:pt>
    <dgm:pt modelId="{E5B68EB3-CF1E-4022-89B5-92B0730F4A3F}" type="pres">
      <dgm:prSet presAssocID="{4FAABF4B-5CE0-4E4F-BCB7-C8E1D232AB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0471DC6-0F17-4478-82A6-058CF8E9C952}" type="pres">
      <dgm:prSet presAssocID="{4FAABF4B-5CE0-4E4F-BCB7-C8E1D232ABE7}" presName="parSh" presStyleLbl="node1" presStyleIdx="3" presStyleCnt="4"/>
      <dgm:spPr/>
      <dgm:t>
        <a:bodyPr/>
        <a:lstStyle/>
        <a:p>
          <a:endParaRPr lang="en-GB"/>
        </a:p>
      </dgm:t>
    </dgm:pt>
    <dgm:pt modelId="{C4DDF0A8-9026-4D67-AD46-A82C464C369F}" type="pres">
      <dgm:prSet presAssocID="{4FAABF4B-5CE0-4E4F-BCB7-C8E1D232ABE7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A8F6F7A-8326-4B62-A4D0-CA990188B8BA}" srcId="{97B24626-19E5-44A9-BE9E-6ADA32286C94}" destId="{5F2D456D-0E24-4B7D-A7B3-07BDA460FFE9}" srcOrd="2" destOrd="0" parTransId="{CD22D972-CC04-48AA-AF0E-093A51768F9E}" sibTransId="{F9E03B14-4681-4538-891C-C4692341295E}"/>
    <dgm:cxn modelId="{1301635D-0BA0-49F9-9E7D-FB866048FA7B}" srcId="{4FAABF4B-5CE0-4E4F-BCB7-C8E1D232ABE7}" destId="{FEB1C572-FABB-4DAC-BE1E-5D5B4AC981D9}" srcOrd="3" destOrd="0" parTransId="{B9B1F878-72A9-4124-9A91-1E5C20312707}" sibTransId="{E548C5C3-EEFE-4426-8975-C1571766DA6F}"/>
    <dgm:cxn modelId="{9BAED64F-89D2-4BCD-AF92-6EF330876513}" srcId="{4FAABF4B-5CE0-4E4F-BCB7-C8E1D232ABE7}" destId="{9C5D2C9A-3C5A-462D-B99E-9B6476EA0E31}" srcOrd="1" destOrd="0" parTransId="{5985CA46-DE63-444D-9211-9B21B95CF2E2}" sibTransId="{892EC633-243A-4200-B9FF-9721A30AA08B}"/>
    <dgm:cxn modelId="{5C3A39B2-4F5A-4300-AEA6-FF94DB7D975B}" srcId="{12600EBC-79D2-45A1-A662-679781E4FB66}" destId="{4FAABF4B-5CE0-4E4F-BCB7-C8E1D232ABE7}" srcOrd="3" destOrd="0" parTransId="{82A6D829-3D3F-4F88-87A9-2E710FB6DCBC}" sibTransId="{95081E96-C06B-401E-9A54-47C51AD23FA9}"/>
    <dgm:cxn modelId="{4762029C-FC4A-4290-B559-C7B489B52FD8}" type="presOf" srcId="{1C3DB3D2-86F0-4166-A8DA-21279B7309C8}" destId="{3BA4CEA3-9CA9-4127-8CB5-F19E04BC0795}" srcOrd="0" destOrd="1" presId="urn:microsoft.com/office/officeart/2005/8/layout/process3"/>
    <dgm:cxn modelId="{373B6F83-DB7C-43D6-80CA-AB92BA7587BD}" type="presOf" srcId="{5D244897-7559-4D49-B36D-69D0A21B95B6}" destId="{962B36AA-7E9C-4936-8B46-9B2C0F19AFCD}" srcOrd="0" destOrd="0" presId="urn:microsoft.com/office/officeart/2005/8/layout/process3"/>
    <dgm:cxn modelId="{7E60733C-651D-4015-8893-2B6A1700A79E}" type="presOf" srcId="{4FAABF4B-5CE0-4E4F-BCB7-C8E1D232ABE7}" destId="{E5B68EB3-CF1E-4022-89B5-92B0730F4A3F}" srcOrd="0" destOrd="0" presId="urn:microsoft.com/office/officeart/2005/8/layout/process3"/>
    <dgm:cxn modelId="{D115C5B7-81B3-4989-9D06-C02F39C8C522}" type="presOf" srcId="{569D5AA9-657F-41CA-8147-401C90276B3D}" destId="{3BA4CEA3-9CA9-4127-8CB5-F19E04BC0795}" srcOrd="0" destOrd="0" presId="urn:microsoft.com/office/officeart/2005/8/layout/process3"/>
    <dgm:cxn modelId="{4E8AAFFD-04C8-4E6C-A97D-FE87D0935E10}" type="presOf" srcId="{97B24626-19E5-44A9-BE9E-6ADA32286C94}" destId="{C061B2D2-5A07-49C0-9E67-D0515C58AD60}" srcOrd="0" destOrd="0" presId="urn:microsoft.com/office/officeart/2005/8/layout/process3"/>
    <dgm:cxn modelId="{42008424-94CD-422D-B104-1796BEBAF69C}" srcId="{97B24626-19E5-44A9-BE9E-6ADA32286C94}" destId="{569D5AA9-657F-41CA-8147-401C90276B3D}" srcOrd="0" destOrd="0" parTransId="{F92B9EEE-3F18-413C-9516-3FE6D412FDB8}" sibTransId="{0C5B5FA5-E15C-4BC1-A62F-E921D1E9D939}"/>
    <dgm:cxn modelId="{F37A3876-EF46-4129-9D22-BF92BA22050C}" type="presOf" srcId="{AB297E4A-9F8D-455F-85E1-E0F4A559C8A6}" destId="{0C5AD9E0-E1DE-41FE-B38A-93CB6ADED421}" srcOrd="1" destOrd="0" presId="urn:microsoft.com/office/officeart/2005/8/layout/process3"/>
    <dgm:cxn modelId="{F5F20E9D-1B99-44B5-8E63-04813086AF1D}" type="presOf" srcId="{80696EB9-DC5A-429B-9FF1-9C37C9069EE4}" destId="{C4DDF0A8-9026-4D67-AD46-A82C464C369F}" srcOrd="0" destOrd="2" presId="urn:microsoft.com/office/officeart/2005/8/layout/process3"/>
    <dgm:cxn modelId="{94210CBB-2BF7-4F17-9BFB-D21AB5DB7CB5}" type="presOf" srcId="{2D920A01-A6D3-4672-BAD6-D817CE375BDB}" destId="{C2410B76-0044-481D-8D21-5730025DDFFD}" srcOrd="0" destOrd="2" presId="urn:microsoft.com/office/officeart/2005/8/layout/process3"/>
    <dgm:cxn modelId="{865C391D-B5D3-43EC-B17A-A3B03FEFA77A}" type="presOf" srcId="{AB297E4A-9F8D-455F-85E1-E0F4A559C8A6}" destId="{6E15E2E4-624F-45C3-B7A1-2AB4CCE6CAFF}" srcOrd="0" destOrd="0" presId="urn:microsoft.com/office/officeart/2005/8/layout/process3"/>
    <dgm:cxn modelId="{4F0E624E-50C6-44A5-8F8E-DC06438F7740}" srcId="{5D244897-7559-4D49-B36D-69D0A21B95B6}" destId="{E7327BEA-A803-4B0C-AC25-EC3D0D2BA271}" srcOrd="0" destOrd="0" parTransId="{FD4EE64C-2105-4DF5-B999-E9DA8851DD72}" sibTransId="{E9A91D36-73DE-4CC3-B798-E27561495CAD}"/>
    <dgm:cxn modelId="{FEAC5A7B-469A-43D2-9D24-6B002E8E2AC4}" srcId="{AB297E4A-9F8D-455F-85E1-E0F4A559C8A6}" destId="{DB5761EC-32AB-4937-A333-F68588826722}" srcOrd="0" destOrd="0" parTransId="{297472B4-F566-445B-BC87-F093121973E7}" sibTransId="{D7659B53-C414-46A8-9404-27AE16841E73}"/>
    <dgm:cxn modelId="{ABE49421-296E-4C74-93BB-F6E70CDBEA69}" srcId="{4FAABF4B-5CE0-4E4F-BCB7-C8E1D232ABE7}" destId="{80696EB9-DC5A-429B-9FF1-9C37C9069EE4}" srcOrd="2" destOrd="0" parTransId="{00014645-DB1F-4CE5-976F-9B54702E34AC}" sibTransId="{4E60B5B0-3E42-4B2C-841D-9663A4C6CD47}"/>
    <dgm:cxn modelId="{34528005-B842-4424-A4D7-BB99235A3BB3}" srcId="{97B24626-19E5-44A9-BE9E-6ADA32286C94}" destId="{1C3DB3D2-86F0-4166-A8DA-21279B7309C8}" srcOrd="1" destOrd="0" parTransId="{11C16CC0-A7E4-4B07-B73D-B85ECD51F947}" sibTransId="{2CD2E7A5-ED44-450B-ADE8-076C8F2CCFD1}"/>
    <dgm:cxn modelId="{E17A69A6-BE80-427A-98A9-DAF1D4546F1A}" type="presOf" srcId="{7FA9278B-6E6E-4815-8BDA-486010F367F5}" destId="{8A047F07-C798-4E00-A117-03F6AF9E1CBC}" srcOrd="1" destOrd="0" presId="urn:microsoft.com/office/officeart/2005/8/layout/process3"/>
    <dgm:cxn modelId="{1B6CC548-2EFA-4FF8-8DB3-5440E198CFAE}" type="presOf" srcId="{4DDE93F5-C6CC-4D7A-AA5A-F6F501D0E293}" destId="{78A9F9A0-E182-4CBE-A5EB-444C0959BBA0}" srcOrd="1" destOrd="0" presId="urn:microsoft.com/office/officeart/2005/8/layout/process3"/>
    <dgm:cxn modelId="{AF7F3F16-5D90-4EFA-9BF8-22B213FAF3F3}" type="presOf" srcId="{DB5761EC-32AB-4937-A333-F68588826722}" destId="{37DDA7A3-583E-4961-971E-4710DCD2CB4C}" srcOrd="0" destOrd="0" presId="urn:microsoft.com/office/officeart/2005/8/layout/process3"/>
    <dgm:cxn modelId="{26C3758C-D344-4FEF-8536-2120D630E0E0}" srcId="{4FAABF4B-5CE0-4E4F-BCB7-C8E1D232ABE7}" destId="{1420435F-B5A8-484D-9D05-8A3B50C6B303}" srcOrd="0" destOrd="0" parTransId="{80C3548B-AC7A-4B17-9AF9-7860D41E82FE}" sibTransId="{C9EB8533-9C51-47E3-B93F-A45CC9FA977B}"/>
    <dgm:cxn modelId="{0A3FE355-A2F0-459E-A973-8E550427E4AD}" srcId="{5D244897-7559-4D49-B36D-69D0A21B95B6}" destId="{274F646D-8684-47D6-865B-412A8857FBED}" srcOrd="1" destOrd="0" parTransId="{B2A9A1EE-C56E-480F-8853-0EAF2451D701}" sibTransId="{1C6C5ED0-D4A6-440A-BB4D-0207F203A04E}"/>
    <dgm:cxn modelId="{7AAA88A0-0E96-43C7-B3E3-23A642DD774A}" type="presOf" srcId="{42AD314E-F409-45A5-B832-48A74EDDE385}" destId="{56A2E7F5-4353-4DC7-B1F8-05E9CE4B3D60}" srcOrd="1" destOrd="0" presId="urn:microsoft.com/office/officeart/2005/8/layout/process3"/>
    <dgm:cxn modelId="{F0C1A6DA-BDD0-4DCB-AE52-0F6D8A6F0B14}" type="presOf" srcId="{97B24626-19E5-44A9-BE9E-6ADA32286C94}" destId="{33B447D8-5C56-47D2-89F4-FECB0E6C9E95}" srcOrd="1" destOrd="0" presId="urn:microsoft.com/office/officeart/2005/8/layout/process3"/>
    <dgm:cxn modelId="{7F0AFD20-B870-4902-BB1A-F7FB089DE5D1}" srcId="{AB297E4A-9F8D-455F-85E1-E0F4A559C8A6}" destId="{CF391597-938E-48FB-BD19-972DD2A7E019}" srcOrd="1" destOrd="0" parTransId="{9B03CEB0-A488-430D-845F-302F215FE846}" sibTransId="{9E73187C-62EF-4E06-82C5-BAAE9028090B}"/>
    <dgm:cxn modelId="{A38DBAE4-474A-469D-BF71-5E82B808F69D}" type="presOf" srcId="{1420435F-B5A8-484D-9D05-8A3B50C6B303}" destId="{C4DDF0A8-9026-4D67-AD46-A82C464C369F}" srcOrd="0" destOrd="0" presId="urn:microsoft.com/office/officeart/2005/8/layout/process3"/>
    <dgm:cxn modelId="{A4D19A1B-58D3-43AB-B470-BC989F4C6CE0}" type="presOf" srcId="{42AD314E-F409-45A5-B832-48A74EDDE385}" destId="{AA7E597A-D0EE-4463-A822-586BB34C80A5}" srcOrd="0" destOrd="0" presId="urn:microsoft.com/office/officeart/2005/8/layout/process3"/>
    <dgm:cxn modelId="{F78A82DC-F0FC-4E0A-8E19-955A3C6920FA}" srcId="{5D244897-7559-4D49-B36D-69D0A21B95B6}" destId="{2D920A01-A6D3-4672-BAD6-D817CE375BDB}" srcOrd="2" destOrd="0" parTransId="{1EC6F9BD-75ED-4EFB-BE00-1E08F1784D8D}" sibTransId="{35806A47-BA09-41B3-BAF5-797C95E16EC7}"/>
    <dgm:cxn modelId="{71CC4D63-F311-40DD-8FF1-1344C58D6200}" type="presOf" srcId="{CF391597-938E-48FB-BD19-972DD2A7E019}" destId="{37DDA7A3-583E-4961-971E-4710DCD2CB4C}" srcOrd="0" destOrd="1" presId="urn:microsoft.com/office/officeart/2005/8/layout/process3"/>
    <dgm:cxn modelId="{318C5296-3647-4F5F-9D33-9D4EEE8FFC4C}" type="presOf" srcId="{E7327BEA-A803-4B0C-AC25-EC3D0D2BA271}" destId="{C2410B76-0044-481D-8D21-5730025DDFFD}" srcOrd="0" destOrd="0" presId="urn:microsoft.com/office/officeart/2005/8/layout/process3"/>
    <dgm:cxn modelId="{DF902E07-AEB1-43FD-9378-BCEB4AFF5FD3}" type="presOf" srcId="{4DDE93F5-C6CC-4D7A-AA5A-F6F501D0E293}" destId="{537E11F0-4AFD-4AEF-934D-DE82575FC04A}" srcOrd="0" destOrd="0" presId="urn:microsoft.com/office/officeart/2005/8/layout/process3"/>
    <dgm:cxn modelId="{39887D81-2A86-4A93-90CF-FE0C8B7DBFF9}" type="presOf" srcId="{12600EBC-79D2-45A1-A662-679781E4FB66}" destId="{2016AAB0-B055-49CC-800E-8A3893DD55CA}" srcOrd="0" destOrd="0" presId="urn:microsoft.com/office/officeart/2005/8/layout/process3"/>
    <dgm:cxn modelId="{21B5AF3E-B5DE-4B54-A4AC-F8021D2DB8BB}" type="presOf" srcId="{7FA9278B-6E6E-4815-8BDA-486010F367F5}" destId="{51B1BA02-902B-43C3-A56F-0571CFFA8727}" srcOrd="0" destOrd="0" presId="urn:microsoft.com/office/officeart/2005/8/layout/process3"/>
    <dgm:cxn modelId="{1170444C-F1BF-4491-8995-1E9B377BF546}" type="presOf" srcId="{5F2D456D-0E24-4B7D-A7B3-07BDA460FFE9}" destId="{3BA4CEA3-9CA9-4127-8CB5-F19E04BC0795}" srcOrd="0" destOrd="2" presId="urn:microsoft.com/office/officeart/2005/8/layout/process3"/>
    <dgm:cxn modelId="{E7B84D88-DA88-4D7C-9063-771320CE34F7}" type="presOf" srcId="{274F646D-8684-47D6-865B-412A8857FBED}" destId="{C2410B76-0044-481D-8D21-5730025DDFFD}" srcOrd="0" destOrd="1" presId="urn:microsoft.com/office/officeart/2005/8/layout/process3"/>
    <dgm:cxn modelId="{CF632365-9311-41E2-988A-F100C3C8E894}" type="presOf" srcId="{4FAABF4B-5CE0-4E4F-BCB7-C8E1D232ABE7}" destId="{F0471DC6-0F17-4478-82A6-058CF8E9C952}" srcOrd="1" destOrd="0" presId="urn:microsoft.com/office/officeart/2005/8/layout/process3"/>
    <dgm:cxn modelId="{C99FA4AE-56F1-4411-9CBD-C49953BC88A7}" type="presOf" srcId="{FEB1C572-FABB-4DAC-BE1E-5D5B4AC981D9}" destId="{C4DDF0A8-9026-4D67-AD46-A82C464C369F}" srcOrd="0" destOrd="3" presId="urn:microsoft.com/office/officeart/2005/8/layout/process3"/>
    <dgm:cxn modelId="{9E1AFEAE-EDCF-45E5-9AC0-65BCE047B0CC}" srcId="{12600EBC-79D2-45A1-A662-679781E4FB66}" destId="{97B24626-19E5-44A9-BE9E-6ADA32286C94}" srcOrd="0" destOrd="0" parTransId="{F3ADE17D-ECD5-4131-BB5F-B4A69DADDE23}" sibTransId="{42AD314E-F409-45A5-B832-48A74EDDE385}"/>
    <dgm:cxn modelId="{2154BB7A-044C-4609-9886-D182117297ED}" srcId="{12600EBC-79D2-45A1-A662-679781E4FB66}" destId="{AB297E4A-9F8D-455F-85E1-E0F4A559C8A6}" srcOrd="2" destOrd="0" parTransId="{550B557C-CA44-4D3C-AAE5-4915C60F620F}" sibTransId="{4DDE93F5-C6CC-4D7A-AA5A-F6F501D0E293}"/>
    <dgm:cxn modelId="{BFABD54A-EF93-4F79-9C1D-C14EE184EE5E}" srcId="{12600EBC-79D2-45A1-A662-679781E4FB66}" destId="{5D244897-7559-4D49-B36D-69D0A21B95B6}" srcOrd="1" destOrd="0" parTransId="{7BD26101-1249-4266-9273-86244AFFFEB8}" sibTransId="{7FA9278B-6E6E-4815-8BDA-486010F367F5}"/>
    <dgm:cxn modelId="{E6029850-357D-406B-8382-0F538ABF4323}" type="presOf" srcId="{5D244897-7559-4D49-B36D-69D0A21B95B6}" destId="{84AFAC2E-FB0C-4209-9303-A3975908F18A}" srcOrd="1" destOrd="0" presId="urn:microsoft.com/office/officeart/2005/8/layout/process3"/>
    <dgm:cxn modelId="{FD72D9FE-0A5F-43C0-AA3F-ABF55D825C42}" type="presOf" srcId="{9C5D2C9A-3C5A-462D-B99E-9B6476EA0E31}" destId="{C4DDF0A8-9026-4D67-AD46-A82C464C369F}" srcOrd="0" destOrd="1" presId="urn:microsoft.com/office/officeart/2005/8/layout/process3"/>
    <dgm:cxn modelId="{12C46E01-DBA1-40DC-BF99-5E1B30126129}" type="presParOf" srcId="{2016AAB0-B055-49CC-800E-8A3893DD55CA}" destId="{22DE4990-C89C-46A5-9353-D9CBF0A6E91F}" srcOrd="0" destOrd="0" presId="urn:microsoft.com/office/officeart/2005/8/layout/process3"/>
    <dgm:cxn modelId="{79D7E06B-F43E-4D70-8CEB-A431A0C1102F}" type="presParOf" srcId="{22DE4990-C89C-46A5-9353-D9CBF0A6E91F}" destId="{C061B2D2-5A07-49C0-9E67-D0515C58AD60}" srcOrd="0" destOrd="0" presId="urn:microsoft.com/office/officeart/2005/8/layout/process3"/>
    <dgm:cxn modelId="{C3AFFB28-7B94-4A3B-94C6-CC9196218612}" type="presParOf" srcId="{22DE4990-C89C-46A5-9353-D9CBF0A6E91F}" destId="{33B447D8-5C56-47D2-89F4-FECB0E6C9E95}" srcOrd="1" destOrd="0" presId="urn:microsoft.com/office/officeart/2005/8/layout/process3"/>
    <dgm:cxn modelId="{CCD1EB6F-A8FC-49C3-985A-239DB2FC7492}" type="presParOf" srcId="{22DE4990-C89C-46A5-9353-D9CBF0A6E91F}" destId="{3BA4CEA3-9CA9-4127-8CB5-F19E04BC0795}" srcOrd="2" destOrd="0" presId="urn:microsoft.com/office/officeart/2005/8/layout/process3"/>
    <dgm:cxn modelId="{4E31FF39-FAAC-47DA-9D82-373A8A90365D}" type="presParOf" srcId="{2016AAB0-B055-49CC-800E-8A3893DD55CA}" destId="{AA7E597A-D0EE-4463-A822-586BB34C80A5}" srcOrd="1" destOrd="0" presId="urn:microsoft.com/office/officeart/2005/8/layout/process3"/>
    <dgm:cxn modelId="{BC7FAB48-0DF6-4A97-92E8-4139D254BEC2}" type="presParOf" srcId="{AA7E597A-D0EE-4463-A822-586BB34C80A5}" destId="{56A2E7F5-4353-4DC7-B1F8-05E9CE4B3D60}" srcOrd="0" destOrd="0" presId="urn:microsoft.com/office/officeart/2005/8/layout/process3"/>
    <dgm:cxn modelId="{852F90F1-B8B9-42ED-8251-BADFB4AD252A}" type="presParOf" srcId="{2016AAB0-B055-49CC-800E-8A3893DD55CA}" destId="{199CB0FB-A99B-42CB-B423-B74A2BBD560E}" srcOrd="2" destOrd="0" presId="urn:microsoft.com/office/officeart/2005/8/layout/process3"/>
    <dgm:cxn modelId="{4E798AAF-BE07-476C-9F72-80935EB10E73}" type="presParOf" srcId="{199CB0FB-A99B-42CB-B423-B74A2BBD560E}" destId="{962B36AA-7E9C-4936-8B46-9B2C0F19AFCD}" srcOrd="0" destOrd="0" presId="urn:microsoft.com/office/officeart/2005/8/layout/process3"/>
    <dgm:cxn modelId="{D2CC81CE-B6A6-440B-9FFD-FA99A0D1D8FF}" type="presParOf" srcId="{199CB0FB-A99B-42CB-B423-B74A2BBD560E}" destId="{84AFAC2E-FB0C-4209-9303-A3975908F18A}" srcOrd="1" destOrd="0" presId="urn:microsoft.com/office/officeart/2005/8/layout/process3"/>
    <dgm:cxn modelId="{939E1C88-8EE3-4150-AC82-A34E4CBFBA13}" type="presParOf" srcId="{199CB0FB-A99B-42CB-B423-B74A2BBD560E}" destId="{C2410B76-0044-481D-8D21-5730025DDFFD}" srcOrd="2" destOrd="0" presId="urn:microsoft.com/office/officeart/2005/8/layout/process3"/>
    <dgm:cxn modelId="{A168E496-24A5-4750-AAE8-564FC6685D98}" type="presParOf" srcId="{2016AAB0-B055-49CC-800E-8A3893DD55CA}" destId="{51B1BA02-902B-43C3-A56F-0571CFFA8727}" srcOrd="3" destOrd="0" presId="urn:microsoft.com/office/officeart/2005/8/layout/process3"/>
    <dgm:cxn modelId="{E45015FE-9D39-43FF-86BE-83EB4FCD2E70}" type="presParOf" srcId="{51B1BA02-902B-43C3-A56F-0571CFFA8727}" destId="{8A047F07-C798-4E00-A117-03F6AF9E1CBC}" srcOrd="0" destOrd="0" presId="urn:microsoft.com/office/officeart/2005/8/layout/process3"/>
    <dgm:cxn modelId="{A8C2060F-718E-4283-8ECF-71EF42E9B70C}" type="presParOf" srcId="{2016AAB0-B055-49CC-800E-8A3893DD55CA}" destId="{B399F20D-EDD1-4EB3-AF80-DD09DBEAFF73}" srcOrd="4" destOrd="0" presId="urn:microsoft.com/office/officeart/2005/8/layout/process3"/>
    <dgm:cxn modelId="{E15EA798-E262-440F-BDCA-342C358D2E5B}" type="presParOf" srcId="{B399F20D-EDD1-4EB3-AF80-DD09DBEAFF73}" destId="{6E15E2E4-624F-45C3-B7A1-2AB4CCE6CAFF}" srcOrd="0" destOrd="0" presId="urn:microsoft.com/office/officeart/2005/8/layout/process3"/>
    <dgm:cxn modelId="{F8E112BF-34D0-40FF-B083-9EE4AE7B3D61}" type="presParOf" srcId="{B399F20D-EDD1-4EB3-AF80-DD09DBEAFF73}" destId="{0C5AD9E0-E1DE-41FE-B38A-93CB6ADED421}" srcOrd="1" destOrd="0" presId="urn:microsoft.com/office/officeart/2005/8/layout/process3"/>
    <dgm:cxn modelId="{D8572B76-2E3B-439F-9923-FC241FB4E603}" type="presParOf" srcId="{B399F20D-EDD1-4EB3-AF80-DD09DBEAFF73}" destId="{37DDA7A3-583E-4961-971E-4710DCD2CB4C}" srcOrd="2" destOrd="0" presId="urn:microsoft.com/office/officeart/2005/8/layout/process3"/>
    <dgm:cxn modelId="{B5580340-6A34-4F17-87B5-846D83E614EE}" type="presParOf" srcId="{2016AAB0-B055-49CC-800E-8A3893DD55CA}" destId="{537E11F0-4AFD-4AEF-934D-DE82575FC04A}" srcOrd="5" destOrd="0" presId="urn:microsoft.com/office/officeart/2005/8/layout/process3"/>
    <dgm:cxn modelId="{515E88FF-90F0-400E-B088-002A4EC105A5}" type="presParOf" srcId="{537E11F0-4AFD-4AEF-934D-DE82575FC04A}" destId="{78A9F9A0-E182-4CBE-A5EB-444C0959BBA0}" srcOrd="0" destOrd="0" presId="urn:microsoft.com/office/officeart/2005/8/layout/process3"/>
    <dgm:cxn modelId="{BDD5F22A-9D50-4A60-860B-70EB83CF55FD}" type="presParOf" srcId="{2016AAB0-B055-49CC-800E-8A3893DD55CA}" destId="{9FB72C63-0307-4701-A878-D51F7997F0EE}" srcOrd="6" destOrd="0" presId="urn:microsoft.com/office/officeart/2005/8/layout/process3"/>
    <dgm:cxn modelId="{60877D52-F580-4B74-9252-F8EF68AA7BCC}" type="presParOf" srcId="{9FB72C63-0307-4701-A878-D51F7997F0EE}" destId="{E5B68EB3-CF1E-4022-89B5-92B0730F4A3F}" srcOrd="0" destOrd="0" presId="urn:microsoft.com/office/officeart/2005/8/layout/process3"/>
    <dgm:cxn modelId="{A453AE92-49C6-4939-9F08-4BBB39065093}" type="presParOf" srcId="{9FB72C63-0307-4701-A878-D51F7997F0EE}" destId="{F0471DC6-0F17-4478-82A6-058CF8E9C952}" srcOrd="1" destOrd="0" presId="urn:microsoft.com/office/officeart/2005/8/layout/process3"/>
    <dgm:cxn modelId="{6B0E3323-4B5C-42DC-9F0A-FF21A2E3C860}" type="presParOf" srcId="{9FB72C63-0307-4701-A878-D51F7997F0EE}" destId="{C4DDF0A8-9026-4D67-AD46-A82C464C369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2600EBC-79D2-45A1-A662-679781E4FB66}" type="doc">
      <dgm:prSet loTypeId="urn:microsoft.com/office/officeart/2005/8/layout/process3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97B24626-19E5-44A9-BE9E-6ADA32286C94}">
      <dgm:prSet phldrT="[Text]"/>
      <dgm:spPr/>
      <dgm:t>
        <a:bodyPr/>
        <a:lstStyle/>
        <a:p>
          <a:r>
            <a:rPr lang="en-GB" dirty="0" smtClean="0"/>
            <a:t>Raw Data</a:t>
          </a:r>
          <a:endParaRPr lang="en-GB" dirty="0"/>
        </a:p>
      </dgm:t>
    </dgm:pt>
    <dgm:pt modelId="{F3ADE17D-ECD5-4131-BB5F-B4A69DADDE23}" type="parTrans" cxnId="{9E1AFEAE-EDCF-45E5-9AC0-65BCE047B0CC}">
      <dgm:prSet/>
      <dgm:spPr/>
      <dgm:t>
        <a:bodyPr/>
        <a:lstStyle/>
        <a:p>
          <a:endParaRPr lang="en-GB"/>
        </a:p>
      </dgm:t>
    </dgm:pt>
    <dgm:pt modelId="{42AD314E-F409-45A5-B832-48A74EDDE385}" type="sibTrans" cxnId="{9E1AFEAE-EDCF-45E5-9AC0-65BCE047B0CC}">
      <dgm:prSet/>
      <dgm:spPr/>
      <dgm:t>
        <a:bodyPr/>
        <a:lstStyle/>
        <a:p>
          <a:endParaRPr lang="en-GB"/>
        </a:p>
      </dgm:t>
    </dgm:pt>
    <dgm:pt modelId="{569D5AA9-657F-41CA-8147-401C90276B3D}">
      <dgm:prSet phldrT="[Text]"/>
      <dgm:spPr/>
      <dgm:t>
        <a:bodyPr/>
        <a:lstStyle/>
        <a:p>
          <a:r>
            <a:rPr lang="en-GB" dirty="0" smtClean="0"/>
            <a:t>Time &amp; Detector </a:t>
          </a:r>
          <a:r>
            <a:rPr lang="en-GB" dirty="0" err="1" smtClean="0"/>
            <a:t>Coords</a:t>
          </a:r>
          <a:endParaRPr lang="en-GB" dirty="0"/>
        </a:p>
      </dgm:t>
    </dgm:pt>
    <dgm:pt modelId="{F92B9EEE-3F18-413C-9516-3FE6D412FDB8}" type="parTrans" cxnId="{42008424-94CD-422D-B104-1796BEBAF69C}">
      <dgm:prSet/>
      <dgm:spPr/>
      <dgm:t>
        <a:bodyPr/>
        <a:lstStyle/>
        <a:p>
          <a:endParaRPr lang="en-GB"/>
        </a:p>
      </dgm:t>
    </dgm:pt>
    <dgm:pt modelId="{0C5B5FA5-E15C-4BC1-A62F-E921D1E9D939}" type="sibTrans" cxnId="{42008424-94CD-422D-B104-1796BEBAF69C}">
      <dgm:prSet/>
      <dgm:spPr/>
      <dgm:t>
        <a:bodyPr/>
        <a:lstStyle/>
        <a:p>
          <a:endParaRPr lang="en-GB"/>
        </a:p>
      </dgm:t>
    </dgm:pt>
    <dgm:pt modelId="{5D244897-7559-4D49-B36D-69D0A21B95B6}">
      <dgm:prSet phldrT="[Text]"/>
      <dgm:spPr/>
      <dgm:t>
        <a:bodyPr/>
        <a:lstStyle/>
        <a:p>
          <a:r>
            <a:rPr lang="en-GB" dirty="0" smtClean="0"/>
            <a:t>Reduced Data</a:t>
          </a:r>
          <a:endParaRPr lang="en-GB" dirty="0"/>
        </a:p>
      </dgm:t>
    </dgm:pt>
    <dgm:pt modelId="{7BD26101-1249-4266-9273-86244AFFFEB8}" type="parTrans" cxnId="{BFABD54A-EF93-4F79-9C1D-C14EE184EE5E}">
      <dgm:prSet/>
      <dgm:spPr/>
      <dgm:t>
        <a:bodyPr/>
        <a:lstStyle/>
        <a:p>
          <a:endParaRPr lang="en-GB"/>
        </a:p>
      </dgm:t>
    </dgm:pt>
    <dgm:pt modelId="{7FA9278B-6E6E-4815-8BDA-486010F367F5}" type="sibTrans" cxnId="{BFABD54A-EF93-4F79-9C1D-C14EE184EE5E}">
      <dgm:prSet/>
      <dgm:spPr/>
      <dgm:t>
        <a:bodyPr/>
        <a:lstStyle/>
        <a:p>
          <a:endParaRPr lang="en-GB"/>
        </a:p>
      </dgm:t>
    </dgm:pt>
    <dgm:pt modelId="{E7327BEA-A803-4B0C-AC25-EC3D0D2BA271}">
      <dgm:prSet phldrT="[Text]"/>
      <dgm:spPr/>
      <dgm:t>
        <a:bodyPr/>
        <a:lstStyle/>
        <a:p>
          <a:r>
            <a:rPr lang="en-GB" dirty="0" smtClean="0"/>
            <a:t>Measurement artefacts corrected</a:t>
          </a:r>
          <a:endParaRPr lang="en-GB" dirty="0"/>
        </a:p>
      </dgm:t>
    </dgm:pt>
    <dgm:pt modelId="{FD4EE64C-2105-4DF5-B999-E9DA8851DD72}" type="parTrans" cxnId="{4F0E624E-50C6-44A5-8F8E-DC06438F7740}">
      <dgm:prSet/>
      <dgm:spPr/>
      <dgm:t>
        <a:bodyPr/>
        <a:lstStyle/>
        <a:p>
          <a:endParaRPr lang="en-GB"/>
        </a:p>
      </dgm:t>
    </dgm:pt>
    <dgm:pt modelId="{E9A91D36-73DE-4CC3-B798-E27561495CAD}" type="sibTrans" cxnId="{4F0E624E-50C6-44A5-8F8E-DC06438F7740}">
      <dgm:prSet/>
      <dgm:spPr/>
      <dgm:t>
        <a:bodyPr/>
        <a:lstStyle/>
        <a:p>
          <a:endParaRPr lang="en-GB"/>
        </a:p>
      </dgm:t>
    </dgm:pt>
    <dgm:pt modelId="{274F646D-8684-47D6-865B-412A8857FBED}">
      <dgm:prSet phldrT="[Text]"/>
      <dgm:spPr/>
      <dgm:t>
        <a:bodyPr/>
        <a:lstStyle/>
        <a:p>
          <a:r>
            <a:rPr lang="en-GB" dirty="0" smtClean="0"/>
            <a:t>Scientific Units</a:t>
          </a:r>
          <a:endParaRPr lang="en-GB" dirty="0"/>
        </a:p>
      </dgm:t>
    </dgm:pt>
    <dgm:pt modelId="{B2A9A1EE-C56E-480F-8853-0EAF2451D701}" type="parTrans" cxnId="{0A3FE355-A2F0-459E-A973-8E550427E4AD}">
      <dgm:prSet/>
      <dgm:spPr/>
      <dgm:t>
        <a:bodyPr/>
        <a:lstStyle/>
        <a:p>
          <a:endParaRPr lang="en-GB"/>
        </a:p>
      </dgm:t>
    </dgm:pt>
    <dgm:pt modelId="{1C6C5ED0-D4A6-440A-BB4D-0207F203A04E}" type="sibTrans" cxnId="{0A3FE355-A2F0-459E-A973-8E550427E4AD}">
      <dgm:prSet/>
      <dgm:spPr/>
      <dgm:t>
        <a:bodyPr/>
        <a:lstStyle/>
        <a:p>
          <a:endParaRPr lang="en-GB"/>
        </a:p>
      </dgm:t>
    </dgm:pt>
    <dgm:pt modelId="{AB297E4A-9F8D-455F-85E1-E0F4A559C8A6}">
      <dgm:prSet phldrT="[Text]"/>
      <dgm:spPr/>
      <dgm:t>
        <a:bodyPr/>
        <a:lstStyle/>
        <a:p>
          <a:r>
            <a:rPr lang="en-GB" dirty="0" smtClean="0"/>
            <a:t>Data Analysis</a:t>
          </a:r>
          <a:endParaRPr lang="en-GB" dirty="0"/>
        </a:p>
      </dgm:t>
    </dgm:pt>
    <dgm:pt modelId="{550B557C-CA44-4D3C-AAE5-4915C60F620F}" type="parTrans" cxnId="{2154BB7A-044C-4609-9886-D182117297ED}">
      <dgm:prSet/>
      <dgm:spPr/>
      <dgm:t>
        <a:bodyPr/>
        <a:lstStyle/>
        <a:p>
          <a:endParaRPr lang="en-GB"/>
        </a:p>
      </dgm:t>
    </dgm:pt>
    <dgm:pt modelId="{4DDE93F5-C6CC-4D7A-AA5A-F6F501D0E293}" type="sibTrans" cxnId="{2154BB7A-044C-4609-9886-D182117297ED}">
      <dgm:prSet/>
      <dgm:spPr/>
      <dgm:t>
        <a:bodyPr/>
        <a:lstStyle/>
        <a:p>
          <a:endParaRPr lang="en-GB"/>
        </a:p>
      </dgm:t>
    </dgm:pt>
    <dgm:pt modelId="{DB5761EC-32AB-4937-A333-F68588826722}">
      <dgm:prSet phldrT="[Text]"/>
      <dgm:spPr/>
      <dgm:t>
        <a:bodyPr/>
        <a:lstStyle/>
        <a:p>
          <a:r>
            <a:rPr lang="en-GB" dirty="0" smtClean="0"/>
            <a:t>Comparison with physical models</a:t>
          </a:r>
          <a:endParaRPr lang="en-GB" dirty="0"/>
        </a:p>
      </dgm:t>
    </dgm:pt>
    <dgm:pt modelId="{297472B4-F566-445B-BC87-F093121973E7}" type="parTrans" cxnId="{FEAC5A7B-469A-43D2-9D24-6B002E8E2AC4}">
      <dgm:prSet/>
      <dgm:spPr/>
      <dgm:t>
        <a:bodyPr/>
        <a:lstStyle/>
        <a:p>
          <a:endParaRPr lang="en-GB"/>
        </a:p>
      </dgm:t>
    </dgm:pt>
    <dgm:pt modelId="{D7659B53-C414-46A8-9404-27AE16841E73}" type="sibTrans" cxnId="{FEAC5A7B-469A-43D2-9D24-6B002E8E2AC4}">
      <dgm:prSet/>
      <dgm:spPr/>
      <dgm:t>
        <a:bodyPr/>
        <a:lstStyle/>
        <a:p>
          <a:endParaRPr lang="en-GB"/>
        </a:p>
      </dgm:t>
    </dgm:pt>
    <dgm:pt modelId="{CF391597-938E-48FB-BD19-972DD2A7E019}">
      <dgm:prSet phldrT="[Text]"/>
      <dgm:spPr/>
      <dgm:t>
        <a:bodyPr/>
        <a:lstStyle/>
        <a:p>
          <a:r>
            <a:rPr lang="en-GB" dirty="0" smtClean="0"/>
            <a:t>Extraction of understanding</a:t>
          </a:r>
          <a:endParaRPr lang="en-GB" dirty="0"/>
        </a:p>
      </dgm:t>
    </dgm:pt>
    <dgm:pt modelId="{9B03CEB0-A488-430D-845F-302F215FE846}" type="parTrans" cxnId="{7F0AFD20-B870-4902-BB1A-F7FB089DE5D1}">
      <dgm:prSet/>
      <dgm:spPr/>
      <dgm:t>
        <a:bodyPr/>
        <a:lstStyle/>
        <a:p>
          <a:endParaRPr lang="en-GB"/>
        </a:p>
      </dgm:t>
    </dgm:pt>
    <dgm:pt modelId="{9E73187C-62EF-4E06-82C5-BAAE9028090B}" type="sibTrans" cxnId="{7F0AFD20-B870-4902-BB1A-F7FB089DE5D1}">
      <dgm:prSet/>
      <dgm:spPr/>
      <dgm:t>
        <a:bodyPr/>
        <a:lstStyle/>
        <a:p>
          <a:endParaRPr lang="en-GB"/>
        </a:p>
      </dgm:t>
    </dgm:pt>
    <dgm:pt modelId="{4FAABF4B-5CE0-4E4F-BCB7-C8E1D232ABE7}">
      <dgm:prSet phldrT="[Text]"/>
      <dgm:spPr/>
      <dgm:t>
        <a:bodyPr/>
        <a:lstStyle/>
        <a:p>
          <a:r>
            <a:rPr lang="en-GB" dirty="0" smtClean="0"/>
            <a:t>Impact</a:t>
          </a:r>
          <a:endParaRPr lang="en-GB" dirty="0"/>
        </a:p>
      </dgm:t>
    </dgm:pt>
    <dgm:pt modelId="{82A6D829-3D3F-4F88-87A9-2E710FB6DCBC}" type="parTrans" cxnId="{5C3A39B2-4F5A-4300-AEA6-FF94DB7D975B}">
      <dgm:prSet/>
      <dgm:spPr/>
      <dgm:t>
        <a:bodyPr/>
        <a:lstStyle/>
        <a:p>
          <a:endParaRPr lang="en-GB"/>
        </a:p>
      </dgm:t>
    </dgm:pt>
    <dgm:pt modelId="{95081E96-C06B-401E-9A54-47C51AD23FA9}" type="sibTrans" cxnId="{5C3A39B2-4F5A-4300-AEA6-FF94DB7D975B}">
      <dgm:prSet/>
      <dgm:spPr/>
      <dgm:t>
        <a:bodyPr/>
        <a:lstStyle/>
        <a:p>
          <a:endParaRPr lang="en-GB"/>
        </a:p>
      </dgm:t>
    </dgm:pt>
    <dgm:pt modelId="{5F2D456D-0E24-4B7D-A7B3-07BDA460FFE9}">
      <dgm:prSet phldrT="[Text]"/>
      <dgm:spPr/>
      <dgm:t>
        <a:bodyPr/>
        <a:lstStyle/>
        <a:p>
          <a:r>
            <a:rPr lang="en-GB" dirty="0" smtClean="0"/>
            <a:t>Useful for Diagnostics &amp; Fault finding</a:t>
          </a:r>
          <a:endParaRPr lang="en-GB" dirty="0"/>
        </a:p>
      </dgm:t>
    </dgm:pt>
    <dgm:pt modelId="{CD22D972-CC04-48AA-AF0E-093A51768F9E}" type="parTrans" cxnId="{FA8F6F7A-8326-4B62-A4D0-CA990188B8BA}">
      <dgm:prSet/>
      <dgm:spPr/>
      <dgm:t>
        <a:bodyPr/>
        <a:lstStyle/>
        <a:p>
          <a:endParaRPr lang="en-GB"/>
        </a:p>
      </dgm:t>
    </dgm:pt>
    <dgm:pt modelId="{F9E03B14-4681-4538-891C-C4692341295E}" type="sibTrans" cxnId="{FA8F6F7A-8326-4B62-A4D0-CA990188B8BA}">
      <dgm:prSet/>
      <dgm:spPr/>
      <dgm:t>
        <a:bodyPr/>
        <a:lstStyle/>
        <a:p>
          <a:endParaRPr lang="en-GB"/>
        </a:p>
      </dgm:t>
    </dgm:pt>
    <dgm:pt modelId="{1C3DB3D2-86F0-4166-A8DA-21279B7309C8}">
      <dgm:prSet phldrT="[Text]"/>
      <dgm:spPr/>
      <dgm:t>
        <a:bodyPr/>
        <a:lstStyle/>
        <a:p>
          <a:r>
            <a:rPr lang="en-GB" dirty="0" smtClean="0"/>
            <a:t>Full of measurement artefacts</a:t>
          </a:r>
          <a:endParaRPr lang="en-GB" dirty="0"/>
        </a:p>
      </dgm:t>
    </dgm:pt>
    <dgm:pt modelId="{11C16CC0-A7E4-4B07-B73D-B85ECD51F947}" type="parTrans" cxnId="{34528005-B842-4424-A4D7-BB99235A3BB3}">
      <dgm:prSet/>
      <dgm:spPr/>
      <dgm:t>
        <a:bodyPr/>
        <a:lstStyle/>
        <a:p>
          <a:endParaRPr lang="en-GB"/>
        </a:p>
      </dgm:t>
    </dgm:pt>
    <dgm:pt modelId="{2CD2E7A5-ED44-450B-ADE8-076C8F2CCFD1}" type="sibTrans" cxnId="{34528005-B842-4424-A4D7-BB99235A3BB3}">
      <dgm:prSet/>
      <dgm:spPr/>
      <dgm:t>
        <a:bodyPr/>
        <a:lstStyle/>
        <a:p>
          <a:endParaRPr lang="en-GB"/>
        </a:p>
      </dgm:t>
    </dgm:pt>
    <dgm:pt modelId="{2D920A01-A6D3-4672-BAD6-D817CE375BDB}">
      <dgm:prSet phldrT="[Text]"/>
      <dgm:spPr/>
      <dgm:t>
        <a:bodyPr/>
        <a:lstStyle/>
        <a:p>
          <a:r>
            <a:rPr lang="en-GB" dirty="0" smtClean="0"/>
            <a:t>Size: compressed or expanded</a:t>
          </a:r>
          <a:endParaRPr lang="en-GB" dirty="0"/>
        </a:p>
      </dgm:t>
    </dgm:pt>
    <dgm:pt modelId="{1EC6F9BD-75ED-4EFB-BE00-1E08F1784D8D}" type="parTrans" cxnId="{F78A82DC-F0FC-4E0A-8E19-955A3C6920FA}">
      <dgm:prSet/>
      <dgm:spPr/>
      <dgm:t>
        <a:bodyPr/>
        <a:lstStyle/>
        <a:p>
          <a:endParaRPr lang="en-GB"/>
        </a:p>
      </dgm:t>
    </dgm:pt>
    <dgm:pt modelId="{35806A47-BA09-41B3-BAF5-797C95E16EC7}" type="sibTrans" cxnId="{F78A82DC-F0FC-4E0A-8E19-955A3C6920FA}">
      <dgm:prSet/>
      <dgm:spPr/>
      <dgm:t>
        <a:bodyPr/>
        <a:lstStyle/>
        <a:p>
          <a:endParaRPr lang="en-GB"/>
        </a:p>
      </dgm:t>
    </dgm:pt>
    <dgm:pt modelId="{9C5D2C9A-3C5A-462D-B99E-9B6476EA0E31}">
      <dgm:prSet phldrT="[Text]"/>
      <dgm:spPr/>
      <dgm:t>
        <a:bodyPr/>
        <a:lstStyle/>
        <a:p>
          <a:r>
            <a:rPr lang="en-GB" dirty="0" smtClean="0"/>
            <a:t>Commercialization</a:t>
          </a:r>
          <a:endParaRPr lang="en-GB" dirty="0"/>
        </a:p>
      </dgm:t>
    </dgm:pt>
    <dgm:pt modelId="{5985CA46-DE63-444D-9211-9B21B95CF2E2}" type="parTrans" cxnId="{9BAED64F-89D2-4BCD-AF92-6EF330876513}">
      <dgm:prSet/>
      <dgm:spPr/>
      <dgm:t>
        <a:bodyPr/>
        <a:lstStyle/>
        <a:p>
          <a:endParaRPr lang="en-GB"/>
        </a:p>
      </dgm:t>
    </dgm:pt>
    <dgm:pt modelId="{892EC633-243A-4200-B9FF-9721A30AA08B}" type="sibTrans" cxnId="{9BAED64F-89D2-4BCD-AF92-6EF330876513}">
      <dgm:prSet/>
      <dgm:spPr/>
      <dgm:t>
        <a:bodyPr/>
        <a:lstStyle/>
        <a:p>
          <a:endParaRPr lang="en-GB"/>
        </a:p>
      </dgm:t>
    </dgm:pt>
    <dgm:pt modelId="{1420435F-B5A8-484D-9D05-8A3B50C6B303}">
      <dgm:prSet phldrT="[Text]"/>
      <dgm:spPr/>
      <dgm:t>
        <a:bodyPr/>
        <a:lstStyle/>
        <a:p>
          <a:r>
            <a:rPr lang="en-GB" dirty="0" smtClean="0"/>
            <a:t>Scientific Publication</a:t>
          </a:r>
          <a:endParaRPr lang="en-GB" dirty="0"/>
        </a:p>
      </dgm:t>
    </dgm:pt>
    <dgm:pt modelId="{80C3548B-AC7A-4B17-9AF9-7860D41E82FE}" type="parTrans" cxnId="{26C3758C-D344-4FEF-8536-2120D630E0E0}">
      <dgm:prSet/>
      <dgm:spPr/>
      <dgm:t>
        <a:bodyPr/>
        <a:lstStyle/>
        <a:p>
          <a:endParaRPr lang="en-GB"/>
        </a:p>
      </dgm:t>
    </dgm:pt>
    <dgm:pt modelId="{C9EB8533-9C51-47E3-B93F-A45CC9FA977B}" type="sibTrans" cxnId="{26C3758C-D344-4FEF-8536-2120D630E0E0}">
      <dgm:prSet/>
      <dgm:spPr/>
      <dgm:t>
        <a:bodyPr/>
        <a:lstStyle/>
        <a:p>
          <a:endParaRPr lang="en-GB"/>
        </a:p>
      </dgm:t>
    </dgm:pt>
    <dgm:pt modelId="{80696EB9-DC5A-429B-9FF1-9C37C9069EE4}">
      <dgm:prSet phldrT="[Text]"/>
      <dgm:spPr/>
      <dgm:t>
        <a:bodyPr/>
        <a:lstStyle/>
        <a:p>
          <a:r>
            <a:rPr lang="en-GB" dirty="0" smtClean="0"/>
            <a:t>Process changes</a:t>
          </a:r>
          <a:endParaRPr lang="en-GB" dirty="0"/>
        </a:p>
      </dgm:t>
    </dgm:pt>
    <dgm:pt modelId="{00014645-DB1F-4CE5-976F-9B54702E34AC}" type="parTrans" cxnId="{ABE49421-296E-4C74-93BB-F6E70CDBEA69}">
      <dgm:prSet/>
      <dgm:spPr/>
      <dgm:t>
        <a:bodyPr/>
        <a:lstStyle/>
        <a:p>
          <a:endParaRPr lang="en-GB"/>
        </a:p>
      </dgm:t>
    </dgm:pt>
    <dgm:pt modelId="{4E60B5B0-3E42-4B2C-841D-9663A4C6CD47}" type="sibTrans" cxnId="{ABE49421-296E-4C74-93BB-F6E70CDBEA69}">
      <dgm:prSet/>
      <dgm:spPr/>
      <dgm:t>
        <a:bodyPr/>
        <a:lstStyle/>
        <a:p>
          <a:endParaRPr lang="en-GB"/>
        </a:p>
      </dgm:t>
    </dgm:pt>
    <dgm:pt modelId="{FEB1C572-FABB-4DAC-BE1E-5D5B4AC981D9}">
      <dgm:prSet phldrT="[Text]"/>
      <dgm:spPr/>
      <dgm:t>
        <a:bodyPr/>
        <a:lstStyle/>
        <a:p>
          <a:r>
            <a:rPr lang="en-GB" dirty="0" smtClean="0"/>
            <a:t>New materials</a:t>
          </a:r>
          <a:endParaRPr lang="en-GB" dirty="0"/>
        </a:p>
      </dgm:t>
    </dgm:pt>
    <dgm:pt modelId="{B9B1F878-72A9-4124-9A91-1E5C20312707}" type="parTrans" cxnId="{1301635D-0BA0-49F9-9E7D-FB866048FA7B}">
      <dgm:prSet/>
      <dgm:spPr/>
      <dgm:t>
        <a:bodyPr/>
        <a:lstStyle/>
        <a:p>
          <a:endParaRPr lang="en-GB"/>
        </a:p>
      </dgm:t>
    </dgm:pt>
    <dgm:pt modelId="{E548C5C3-EEFE-4426-8975-C1571766DA6F}" type="sibTrans" cxnId="{1301635D-0BA0-49F9-9E7D-FB866048FA7B}">
      <dgm:prSet/>
      <dgm:spPr/>
      <dgm:t>
        <a:bodyPr/>
        <a:lstStyle/>
        <a:p>
          <a:endParaRPr lang="en-GB"/>
        </a:p>
      </dgm:t>
    </dgm:pt>
    <dgm:pt modelId="{2016AAB0-B055-49CC-800E-8A3893DD55CA}" type="pres">
      <dgm:prSet presAssocID="{12600EBC-79D2-45A1-A662-679781E4FB6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22DE4990-C89C-46A5-9353-D9CBF0A6E91F}" type="pres">
      <dgm:prSet presAssocID="{97B24626-19E5-44A9-BE9E-6ADA32286C94}" presName="composite" presStyleCnt="0"/>
      <dgm:spPr/>
    </dgm:pt>
    <dgm:pt modelId="{C061B2D2-5A07-49C0-9E67-D0515C58AD60}" type="pres">
      <dgm:prSet presAssocID="{97B24626-19E5-44A9-BE9E-6ADA32286C94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3B447D8-5C56-47D2-89F4-FECB0E6C9E95}" type="pres">
      <dgm:prSet presAssocID="{97B24626-19E5-44A9-BE9E-6ADA32286C94}" presName="parSh" presStyleLbl="node1" presStyleIdx="0" presStyleCnt="4"/>
      <dgm:spPr/>
      <dgm:t>
        <a:bodyPr/>
        <a:lstStyle/>
        <a:p>
          <a:endParaRPr lang="en-GB"/>
        </a:p>
      </dgm:t>
    </dgm:pt>
    <dgm:pt modelId="{3BA4CEA3-9CA9-4127-8CB5-F19E04BC0795}" type="pres">
      <dgm:prSet presAssocID="{97B24626-19E5-44A9-BE9E-6ADA32286C94}" presName="desTx" presStyleLbl="fgAcc1" presStyleIdx="0" presStyleCnt="4" custScaleX="12068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A7E597A-D0EE-4463-A822-586BB34C80A5}" type="pres">
      <dgm:prSet presAssocID="{42AD314E-F409-45A5-B832-48A74EDDE385}" presName="sibTrans" presStyleLbl="sibTrans2D1" presStyleIdx="0" presStyleCnt="3"/>
      <dgm:spPr/>
      <dgm:t>
        <a:bodyPr/>
        <a:lstStyle/>
        <a:p>
          <a:endParaRPr lang="en-GB"/>
        </a:p>
      </dgm:t>
    </dgm:pt>
    <dgm:pt modelId="{56A2E7F5-4353-4DC7-B1F8-05E9CE4B3D60}" type="pres">
      <dgm:prSet presAssocID="{42AD314E-F409-45A5-B832-48A74EDDE385}" presName="connTx" presStyleLbl="sibTrans2D1" presStyleIdx="0" presStyleCnt="3"/>
      <dgm:spPr/>
      <dgm:t>
        <a:bodyPr/>
        <a:lstStyle/>
        <a:p>
          <a:endParaRPr lang="en-GB"/>
        </a:p>
      </dgm:t>
    </dgm:pt>
    <dgm:pt modelId="{199CB0FB-A99B-42CB-B423-B74A2BBD560E}" type="pres">
      <dgm:prSet presAssocID="{5D244897-7559-4D49-B36D-69D0A21B95B6}" presName="composite" presStyleCnt="0"/>
      <dgm:spPr/>
    </dgm:pt>
    <dgm:pt modelId="{962B36AA-7E9C-4936-8B46-9B2C0F19AFCD}" type="pres">
      <dgm:prSet presAssocID="{5D244897-7559-4D49-B36D-69D0A21B95B6}" presName="par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4AFAC2E-FB0C-4209-9303-A3975908F18A}" type="pres">
      <dgm:prSet presAssocID="{5D244897-7559-4D49-B36D-69D0A21B95B6}" presName="parSh" presStyleLbl="node1" presStyleIdx="1" presStyleCnt="4"/>
      <dgm:spPr/>
      <dgm:t>
        <a:bodyPr/>
        <a:lstStyle/>
        <a:p>
          <a:endParaRPr lang="en-GB"/>
        </a:p>
      </dgm:t>
    </dgm:pt>
    <dgm:pt modelId="{C2410B76-0044-481D-8D21-5730025DDFFD}" type="pres">
      <dgm:prSet presAssocID="{5D244897-7559-4D49-B36D-69D0A21B95B6}" presName="desTx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B1BA02-902B-43C3-A56F-0571CFFA8727}" type="pres">
      <dgm:prSet presAssocID="{7FA9278B-6E6E-4815-8BDA-486010F367F5}" presName="sibTrans" presStyleLbl="sibTrans2D1" presStyleIdx="1" presStyleCnt="3"/>
      <dgm:spPr/>
      <dgm:t>
        <a:bodyPr/>
        <a:lstStyle/>
        <a:p>
          <a:endParaRPr lang="en-GB"/>
        </a:p>
      </dgm:t>
    </dgm:pt>
    <dgm:pt modelId="{8A047F07-C798-4E00-A117-03F6AF9E1CBC}" type="pres">
      <dgm:prSet presAssocID="{7FA9278B-6E6E-4815-8BDA-486010F367F5}" presName="connTx" presStyleLbl="sibTrans2D1" presStyleIdx="1" presStyleCnt="3"/>
      <dgm:spPr/>
      <dgm:t>
        <a:bodyPr/>
        <a:lstStyle/>
        <a:p>
          <a:endParaRPr lang="en-GB"/>
        </a:p>
      </dgm:t>
    </dgm:pt>
    <dgm:pt modelId="{B399F20D-EDD1-4EB3-AF80-DD09DBEAFF73}" type="pres">
      <dgm:prSet presAssocID="{AB297E4A-9F8D-455F-85E1-E0F4A559C8A6}" presName="composite" presStyleCnt="0"/>
      <dgm:spPr/>
    </dgm:pt>
    <dgm:pt modelId="{6E15E2E4-624F-45C3-B7A1-2AB4CCE6CAFF}" type="pres">
      <dgm:prSet presAssocID="{AB297E4A-9F8D-455F-85E1-E0F4A559C8A6}" presName="par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C5AD9E0-E1DE-41FE-B38A-93CB6ADED421}" type="pres">
      <dgm:prSet presAssocID="{AB297E4A-9F8D-455F-85E1-E0F4A559C8A6}" presName="parSh" presStyleLbl="node1" presStyleIdx="2" presStyleCnt="4"/>
      <dgm:spPr/>
      <dgm:t>
        <a:bodyPr/>
        <a:lstStyle/>
        <a:p>
          <a:endParaRPr lang="en-GB"/>
        </a:p>
      </dgm:t>
    </dgm:pt>
    <dgm:pt modelId="{37DDA7A3-583E-4961-971E-4710DCD2CB4C}" type="pres">
      <dgm:prSet presAssocID="{AB297E4A-9F8D-455F-85E1-E0F4A559C8A6}" presName="desTx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37E11F0-4AFD-4AEF-934D-DE82575FC04A}" type="pres">
      <dgm:prSet presAssocID="{4DDE93F5-C6CC-4D7A-AA5A-F6F501D0E293}" presName="sibTrans" presStyleLbl="sibTrans2D1" presStyleIdx="2" presStyleCnt="3"/>
      <dgm:spPr/>
      <dgm:t>
        <a:bodyPr/>
        <a:lstStyle/>
        <a:p>
          <a:endParaRPr lang="en-GB"/>
        </a:p>
      </dgm:t>
    </dgm:pt>
    <dgm:pt modelId="{78A9F9A0-E182-4CBE-A5EB-444C0959BBA0}" type="pres">
      <dgm:prSet presAssocID="{4DDE93F5-C6CC-4D7A-AA5A-F6F501D0E293}" presName="connTx" presStyleLbl="sibTrans2D1" presStyleIdx="2" presStyleCnt="3"/>
      <dgm:spPr/>
      <dgm:t>
        <a:bodyPr/>
        <a:lstStyle/>
        <a:p>
          <a:endParaRPr lang="en-GB"/>
        </a:p>
      </dgm:t>
    </dgm:pt>
    <dgm:pt modelId="{9FB72C63-0307-4701-A878-D51F7997F0EE}" type="pres">
      <dgm:prSet presAssocID="{4FAABF4B-5CE0-4E4F-BCB7-C8E1D232ABE7}" presName="composite" presStyleCnt="0"/>
      <dgm:spPr/>
    </dgm:pt>
    <dgm:pt modelId="{E5B68EB3-CF1E-4022-89B5-92B0730F4A3F}" type="pres">
      <dgm:prSet presAssocID="{4FAABF4B-5CE0-4E4F-BCB7-C8E1D232ABE7}" presName="par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0471DC6-0F17-4478-82A6-058CF8E9C952}" type="pres">
      <dgm:prSet presAssocID="{4FAABF4B-5CE0-4E4F-BCB7-C8E1D232ABE7}" presName="parSh" presStyleLbl="node1" presStyleIdx="3" presStyleCnt="4"/>
      <dgm:spPr/>
      <dgm:t>
        <a:bodyPr/>
        <a:lstStyle/>
        <a:p>
          <a:endParaRPr lang="en-GB"/>
        </a:p>
      </dgm:t>
    </dgm:pt>
    <dgm:pt modelId="{C4DDF0A8-9026-4D67-AD46-A82C464C369F}" type="pres">
      <dgm:prSet presAssocID="{4FAABF4B-5CE0-4E4F-BCB7-C8E1D232ABE7}" presName="desTx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A8F6F7A-8326-4B62-A4D0-CA990188B8BA}" srcId="{97B24626-19E5-44A9-BE9E-6ADA32286C94}" destId="{5F2D456D-0E24-4B7D-A7B3-07BDA460FFE9}" srcOrd="2" destOrd="0" parTransId="{CD22D972-CC04-48AA-AF0E-093A51768F9E}" sibTransId="{F9E03B14-4681-4538-891C-C4692341295E}"/>
    <dgm:cxn modelId="{1301635D-0BA0-49F9-9E7D-FB866048FA7B}" srcId="{4FAABF4B-5CE0-4E4F-BCB7-C8E1D232ABE7}" destId="{FEB1C572-FABB-4DAC-BE1E-5D5B4AC981D9}" srcOrd="3" destOrd="0" parTransId="{B9B1F878-72A9-4124-9A91-1E5C20312707}" sibTransId="{E548C5C3-EEFE-4426-8975-C1571766DA6F}"/>
    <dgm:cxn modelId="{9BAED64F-89D2-4BCD-AF92-6EF330876513}" srcId="{4FAABF4B-5CE0-4E4F-BCB7-C8E1D232ABE7}" destId="{9C5D2C9A-3C5A-462D-B99E-9B6476EA0E31}" srcOrd="1" destOrd="0" parTransId="{5985CA46-DE63-444D-9211-9B21B95CF2E2}" sibTransId="{892EC633-243A-4200-B9FF-9721A30AA08B}"/>
    <dgm:cxn modelId="{49C9B80D-ECD3-4793-BDF8-C09615D4C42C}" type="presOf" srcId="{9C5D2C9A-3C5A-462D-B99E-9B6476EA0E31}" destId="{C4DDF0A8-9026-4D67-AD46-A82C464C369F}" srcOrd="0" destOrd="1" presId="urn:microsoft.com/office/officeart/2005/8/layout/process3"/>
    <dgm:cxn modelId="{5C3A39B2-4F5A-4300-AEA6-FF94DB7D975B}" srcId="{12600EBC-79D2-45A1-A662-679781E4FB66}" destId="{4FAABF4B-5CE0-4E4F-BCB7-C8E1D232ABE7}" srcOrd="3" destOrd="0" parTransId="{82A6D829-3D3F-4F88-87A9-2E710FB6DCBC}" sibTransId="{95081E96-C06B-401E-9A54-47C51AD23FA9}"/>
    <dgm:cxn modelId="{CC45FBE2-DB36-4EDD-AE2A-A2D9C0174BCF}" type="presOf" srcId="{2D920A01-A6D3-4672-BAD6-D817CE375BDB}" destId="{C2410B76-0044-481D-8D21-5730025DDFFD}" srcOrd="0" destOrd="2" presId="urn:microsoft.com/office/officeart/2005/8/layout/process3"/>
    <dgm:cxn modelId="{1A87D6C4-7CC8-4EFD-BC79-6FD4D2B56DAB}" type="presOf" srcId="{4FAABF4B-5CE0-4E4F-BCB7-C8E1D232ABE7}" destId="{F0471DC6-0F17-4478-82A6-058CF8E9C952}" srcOrd="1" destOrd="0" presId="urn:microsoft.com/office/officeart/2005/8/layout/process3"/>
    <dgm:cxn modelId="{4DBB6994-EF31-4A19-BF56-E7AE6C521584}" type="presOf" srcId="{CF391597-938E-48FB-BD19-972DD2A7E019}" destId="{37DDA7A3-583E-4961-971E-4710DCD2CB4C}" srcOrd="0" destOrd="1" presId="urn:microsoft.com/office/officeart/2005/8/layout/process3"/>
    <dgm:cxn modelId="{516ED916-C111-42BE-B304-12C283A7CBE2}" type="presOf" srcId="{FEB1C572-FABB-4DAC-BE1E-5D5B4AC981D9}" destId="{C4DDF0A8-9026-4D67-AD46-A82C464C369F}" srcOrd="0" destOrd="3" presId="urn:microsoft.com/office/officeart/2005/8/layout/process3"/>
    <dgm:cxn modelId="{196C65BC-11E4-476F-863F-8A2C896D9A85}" type="presOf" srcId="{1C3DB3D2-86F0-4166-A8DA-21279B7309C8}" destId="{3BA4CEA3-9CA9-4127-8CB5-F19E04BC0795}" srcOrd="0" destOrd="1" presId="urn:microsoft.com/office/officeart/2005/8/layout/process3"/>
    <dgm:cxn modelId="{40D1E168-18FF-4D3F-86AC-C869D2EBED41}" type="presOf" srcId="{274F646D-8684-47D6-865B-412A8857FBED}" destId="{C2410B76-0044-481D-8D21-5730025DDFFD}" srcOrd="0" destOrd="1" presId="urn:microsoft.com/office/officeart/2005/8/layout/process3"/>
    <dgm:cxn modelId="{C549BE0D-5473-490B-8F82-909D1AA7E57A}" type="presOf" srcId="{42AD314E-F409-45A5-B832-48A74EDDE385}" destId="{56A2E7F5-4353-4DC7-B1F8-05E9CE4B3D60}" srcOrd="1" destOrd="0" presId="urn:microsoft.com/office/officeart/2005/8/layout/process3"/>
    <dgm:cxn modelId="{EE6CE4FE-DAFF-4779-8D10-8B8C847A4C96}" type="presOf" srcId="{7FA9278B-6E6E-4815-8BDA-486010F367F5}" destId="{51B1BA02-902B-43C3-A56F-0571CFFA8727}" srcOrd="0" destOrd="0" presId="urn:microsoft.com/office/officeart/2005/8/layout/process3"/>
    <dgm:cxn modelId="{42008424-94CD-422D-B104-1796BEBAF69C}" srcId="{97B24626-19E5-44A9-BE9E-6ADA32286C94}" destId="{569D5AA9-657F-41CA-8147-401C90276B3D}" srcOrd="0" destOrd="0" parTransId="{F92B9EEE-3F18-413C-9516-3FE6D412FDB8}" sibTransId="{0C5B5FA5-E15C-4BC1-A62F-E921D1E9D939}"/>
    <dgm:cxn modelId="{5198D2B8-A7DB-45FB-A757-76BA4E74E96F}" type="presOf" srcId="{5D244897-7559-4D49-B36D-69D0A21B95B6}" destId="{84AFAC2E-FB0C-4209-9303-A3975908F18A}" srcOrd="1" destOrd="0" presId="urn:microsoft.com/office/officeart/2005/8/layout/process3"/>
    <dgm:cxn modelId="{4848076A-1816-4368-B335-A0F3152C649D}" type="presOf" srcId="{42AD314E-F409-45A5-B832-48A74EDDE385}" destId="{AA7E597A-D0EE-4463-A822-586BB34C80A5}" srcOrd="0" destOrd="0" presId="urn:microsoft.com/office/officeart/2005/8/layout/process3"/>
    <dgm:cxn modelId="{DB4DAFE9-8A48-423E-9F8D-C68022ADA1C0}" type="presOf" srcId="{AB297E4A-9F8D-455F-85E1-E0F4A559C8A6}" destId="{6E15E2E4-624F-45C3-B7A1-2AB4CCE6CAFF}" srcOrd="0" destOrd="0" presId="urn:microsoft.com/office/officeart/2005/8/layout/process3"/>
    <dgm:cxn modelId="{C287D4CA-996C-42C2-85BF-39DCAFFC290B}" type="presOf" srcId="{97B24626-19E5-44A9-BE9E-6ADA32286C94}" destId="{33B447D8-5C56-47D2-89F4-FECB0E6C9E95}" srcOrd="1" destOrd="0" presId="urn:microsoft.com/office/officeart/2005/8/layout/process3"/>
    <dgm:cxn modelId="{4F0E624E-50C6-44A5-8F8E-DC06438F7740}" srcId="{5D244897-7559-4D49-B36D-69D0A21B95B6}" destId="{E7327BEA-A803-4B0C-AC25-EC3D0D2BA271}" srcOrd="0" destOrd="0" parTransId="{FD4EE64C-2105-4DF5-B999-E9DA8851DD72}" sibTransId="{E9A91D36-73DE-4CC3-B798-E27561495CAD}"/>
    <dgm:cxn modelId="{3D069BB2-1B05-450E-9B03-29421EC9B643}" type="presOf" srcId="{97B24626-19E5-44A9-BE9E-6ADA32286C94}" destId="{C061B2D2-5A07-49C0-9E67-D0515C58AD60}" srcOrd="0" destOrd="0" presId="urn:microsoft.com/office/officeart/2005/8/layout/process3"/>
    <dgm:cxn modelId="{B92D98CB-7206-4AA7-8F9B-10422C0F9B15}" type="presOf" srcId="{AB297E4A-9F8D-455F-85E1-E0F4A559C8A6}" destId="{0C5AD9E0-E1DE-41FE-B38A-93CB6ADED421}" srcOrd="1" destOrd="0" presId="urn:microsoft.com/office/officeart/2005/8/layout/process3"/>
    <dgm:cxn modelId="{FEAC5A7B-469A-43D2-9D24-6B002E8E2AC4}" srcId="{AB297E4A-9F8D-455F-85E1-E0F4A559C8A6}" destId="{DB5761EC-32AB-4937-A333-F68588826722}" srcOrd="0" destOrd="0" parTransId="{297472B4-F566-445B-BC87-F093121973E7}" sibTransId="{D7659B53-C414-46A8-9404-27AE16841E73}"/>
    <dgm:cxn modelId="{ABE49421-296E-4C74-93BB-F6E70CDBEA69}" srcId="{4FAABF4B-5CE0-4E4F-BCB7-C8E1D232ABE7}" destId="{80696EB9-DC5A-429B-9FF1-9C37C9069EE4}" srcOrd="2" destOrd="0" parTransId="{00014645-DB1F-4CE5-976F-9B54702E34AC}" sibTransId="{4E60B5B0-3E42-4B2C-841D-9663A4C6CD47}"/>
    <dgm:cxn modelId="{34528005-B842-4424-A4D7-BB99235A3BB3}" srcId="{97B24626-19E5-44A9-BE9E-6ADA32286C94}" destId="{1C3DB3D2-86F0-4166-A8DA-21279B7309C8}" srcOrd="1" destOrd="0" parTransId="{11C16CC0-A7E4-4B07-B73D-B85ECD51F947}" sibTransId="{2CD2E7A5-ED44-450B-ADE8-076C8F2CCFD1}"/>
    <dgm:cxn modelId="{97A7737B-9921-4562-BB06-9F6D58D106A1}" type="presOf" srcId="{12600EBC-79D2-45A1-A662-679781E4FB66}" destId="{2016AAB0-B055-49CC-800E-8A3893DD55CA}" srcOrd="0" destOrd="0" presId="urn:microsoft.com/office/officeart/2005/8/layout/process3"/>
    <dgm:cxn modelId="{9A9A095F-A74D-472B-9263-E306F3AA53F9}" type="presOf" srcId="{4DDE93F5-C6CC-4D7A-AA5A-F6F501D0E293}" destId="{78A9F9A0-E182-4CBE-A5EB-444C0959BBA0}" srcOrd="1" destOrd="0" presId="urn:microsoft.com/office/officeart/2005/8/layout/process3"/>
    <dgm:cxn modelId="{E9A66105-F7B5-4C09-81BB-5C02BE87942A}" type="presOf" srcId="{1420435F-B5A8-484D-9D05-8A3B50C6B303}" destId="{C4DDF0A8-9026-4D67-AD46-A82C464C369F}" srcOrd="0" destOrd="0" presId="urn:microsoft.com/office/officeart/2005/8/layout/process3"/>
    <dgm:cxn modelId="{26C3758C-D344-4FEF-8536-2120D630E0E0}" srcId="{4FAABF4B-5CE0-4E4F-BCB7-C8E1D232ABE7}" destId="{1420435F-B5A8-484D-9D05-8A3B50C6B303}" srcOrd="0" destOrd="0" parTransId="{80C3548B-AC7A-4B17-9AF9-7860D41E82FE}" sibTransId="{C9EB8533-9C51-47E3-B93F-A45CC9FA977B}"/>
    <dgm:cxn modelId="{0A3FE355-A2F0-459E-A973-8E550427E4AD}" srcId="{5D244897-7559-4D49-B36D-69D0A21B95B6}" destId="{274F646D-8684-47D6-865B-412A8857FBED}" srcOrd="1" destOrd="0" parTransId="{B2A9A1EE-C56E-480F-8853-0EAF2451D701}" sibTransId="{1C6C5ED0-D4A6-440A-BB4D-0207F203A04E}"/>
    <dgm:cxn modelId="{4A7B9063-A717-415D-9008-9AD8B0822746}" type="presOf" srcId="{569D5AA9-657F-41CA-8147-401C90276B3D}" destId="{3BA4CEA3-9CA9-4127-8CB5-F19E04BC0795}" srcOrd="0" destOrd="0" presId="urn:microsoft.com/office/officeart/2005/8/layout/process3"/>
    <dgm:cxn modelId="{7F0AFD20-B870-4902-BB1A-F7FB089DE5D1}" srcId="{AB297E4A-9F8D-455F-85E1-E0F4A559C8A6}" destId="{CF391597-938E-48FB-BD19-972DD2A7E019}" srcOrd="1" destOrd="0" parTransId="{9B03CEB0-A488-430D-845F-302F215FE846}" sibTransId="{9E73187C-62EF-4E06-82C5-BAAE9028090B}"/>
    <dgm:cxn modelId="{8FAC06D2-3075-459A-82C3-C466D58227EE}" type="presOf" srcId="{E7327BEA-A803-4B0C-AC25-EC3D0D2BA271}" destId="{C2410B76-0044-481D-8D21-5730025DDFFD}" srcOrd="0" destOrd="0" presId="urn:microsoft.com/office/officeart/2005/8/layout/process3"/>
    <dgm:cxn modelId="{F78A82DC-F0FC-4E0A-8E19-955A3C6920FA}" srcId="{5D244897-7559-4D49-B36D-69D0A21B95B6}" destId="{2D920A01-A6D3-4672-BAD6-D817CE375BDB}" srcOrd="2" destOrd="0" parTransId="{1EC6F9BD-75ED-4EFB-BE00-1E08F1784D8D}" sibTransId="{35806A47-BA09-41B3-BAF5-797C95E16EC7}"/>
    <dgm:cxn modelId="{BDF73514-DEDA-42FB-A485-9D188860D815}" type="presOf" srcId="{5D244897-7559-4D49-B36D-69D0A21B95B6}" destId="{962B36AA-7E9C-4936-8B46-9B2C0F19AFCD}" srcOrd="0" destOrd="0" presId="urn:microsoft.com/office/officeart/2005/8/layout/process3"/>
    <dgm:cxn modelId="{33C6FB04-7CF6-41A1-A838-59F0DEF32353}" type="presOf" srcId="{5F2D456D-0E24-4B7D-A7B3-07BDA460FFE9}" destId="{3BA4CEA3-9CA9-4127-8CB5-F19E04BC0795}" srcOrd="0" destOrd="2" presId="urn:microsoft.com/office/officeart/2005/8/layout/process3"/>
    <dgm:cxn modelId="{A36E4C9C-F181-414F-B51E-ED3B99236142}" type="presOf" srcId="{7FA9278B-6E6E-4815-8BDA-486010F367F5}" destId="{8A047F07-C798-4E00-A117-03F6AF9E1CBC}" srcOrd="1" destOrd="0" presId="urn:microsoft.com/office/officeart/2005/8/layout/process3"/>
    <dgm:cxn modelId="{3972F209-9EA5-48D7-AF12-BA15261BF1D8}" type="presOf" srcId="{DB5761EC-32AB-4937-A333-F68588826722}" destId="{37DDA7A3-583E-4961-971E-4710DCD2CB4C}" srcOrd="0" destOrd="0" presId="urn:microsoft.com/office/officeart/2005/8/layout/process3"/>
    <dgm:cxn modelId="{9E1AFEAE-EDCF-45E5-9AC0-65BCE047B0CC}" srcId="{12600EBC-79D2-45A1-A662-679781E4FB66}" destId="{97B24626-19E5-44A9-BE9E-6ADA32286C94}" srcOrd="0" destOrd="0" parTransId="{F3ADE17D-ECD5-4131-BB5F-B4A69DADDE23}" sibTransId="{42AD314E-F409-45A5-B832-48A74EDDE385}"/>
    <dgm:cxn modelId="{2154BB7A-044C-4609-9886-D182117297ED}" srcId="{12600EBC-79D2-45A1-A662-679781E4FB66}" destId="{AB297E4A-9F8D-455F-85E1-E0F4A559C8A6}" srcOrd="2" destOrd="0" parTransId="{550B557C-CA44-4D3C-AAE5-4915C60F620F}" sibTransId="{4DDE93F5-C6CC-4D7A-AA5A-F6F501D0E293}"/>
    <dgm:cxn modelId="{BFABD54A-EF93-4F79-9C1D-C14EE184EE5E}" srcId="{12600EBC-79D2-45A1-A662-679781E4FB66}" destId="{5D244897-7559-4D49-B36D-69D0A21B95B6}" srcOrd="1" destOrd="0" parTransId="{7BD26101-1249-4266-9273-86244AFFFEB8}" sibTransId="{7FA9278B-6E6E-4815-8BDA-486010F367F5}"/>
    <dgm:cxn modelId="{6A41614B-4B79-4891-8213-CEE56F71E3B7}" type="presOf" srcId="{4DDE93F5-C6CC-4D7A-AA5A-F6F501D0E293}" destId="{537E11F0-4AFD-4AEF-934D-DE82575FC04A}" srcOrd="0" destOrd="0" presId="urn:microsoft.com/office/officeart/2005/8/layout/process3"/>
    <dgm:cxn modelId="{5922C750-B2E3-41EA-B378-C431D1540378}" type="presOf" srcId="{4FAABF4B-5CE0-4E4F-BCB7-C8E1D232ABE7}" destId="{E5B68EB3-CF1E-4022-89B5-92B0730F4A3F}" srcOrd="0" destOrd="0" presId="urn:microsoft.com/office/officeart/2005/8/layout/process3"/>
    <dgm:cxn modelId="{AD313015-5125-4ADD-B857-9828D712806E}" type="presOf" srcId="{80696EB9-DC5A-429B-9FF1-9C37C9069EE4}" destId="{C4DDF0A8-9026-4D67-AD46-A82C464C369F}" srcOrd="0" destOrd="2" presId="urn:microsoft.com/office/officeart/2005/8/layout/process3"/>
    <dgm:cxn modelId="{7C1B769F-7889-4C16-8753-C7047DD67407}" type="presParOf" srcId="{2016AAB0-B055-49CC-800E-8A3893DD55CA}" destId="{22DE4990-C89C-46A5-9353-D9CBF0A6E91F}" srcOrd="0" destOrd="0" presId="urn:microsoft.com/office/officeart/2005/8/layout/process3"/>
    <dgm:cxn modelId="{6DF2D2C8-DBF1-4384-9E27-9E30F2A4DAA4}" type="presParOf" srcId="{22DE4990-C89C-46A5-9353-D9CBF0A6E91F}" destId="{C061B2D2-5A07-49C0-9E67-D0515C58AD60}" srcOrd="0" destOrd="0" presId="urn:microsoft.com/office/officeart/2005/8/layout/process3"/>
    <dgm:cxn modelId="{DCEAF175-8C0F-4793-836F-CB1F850F87CA}" type="presParOf" srcId="{22DE4990-C89C-46A5-9353-D9CBF0A6E91F}" destId="{33B447D8-5C56-47D2-89F4-FECB0E6C9E95}" srcOrd="1" destOrd="0" presId="urn:microsoft.com/office/officeart/2005/8/layout/process3"/>
    <dgm:cxn modelId="{815A515E-DDFB-42C9-A0B1-9828F6DF34CD}" type="presParOf" srcId="{22DE4990-C89C-46A5-9353-D9CBF0A6E91F}" destId="{3BA4CEA3-9CA9-4127-8CB5-F19E04BC0795}" srcOrd="2" destOrd="0" presId="urn:microsoft.com/office/officeart/2005/8/layout/process3"/>
    <dgm:cxn modelId="{527D7659-4FD0-41A3-BE70-9C7F1C754EC7}" type="presParOf" srcId="{2016AAB0-B055-49CC-800E-8A3893DD55CA}" destId="{AA7E597A-D0EE-4463-A822-586BB34C80A5}" srcOrd="1" destOrd="0" presId="urn:microsoft.com/office/officeart/2005/8/layout/process3"/>
    <dgm:cxn modelId="{DD13A3FA-C4D4-4FD3-B9BD-A47B759E5AB9}" type="presParOf" srcId="{AA7E597A-D0EE-4463-A822-586BB34C80A5}" destId="{56A2E7F5-4353-4DC7-B1F8-05E9CE4B3D60}" srcOrd="0" destOrd="0" presId="urn:microsoft.com/office/officeart/2005/8/layout/process3"/>
    <dgm:cxn modelId="{25E57E52-085C-4C52-9358-DBC813DE33D7}" type="presParOf" srcId="{2016AAB0-B055-49CC-800E-8A3893DD55CA}" destId="{199CB0FB-A99B-42CB-B423-B74A2BBD560E}" srcOrd="2" destOrd="0" presId="urn:microsoft.com/office/officeart/2005/8/layout/process3"/>
    <dgm:cxn modelId="{33B26AEA-02EC-4A67-B8F6-014BBBEA0003}" type="presParOf" srcId="{199CB0FB-A99B-42CB-B423-B74A2BBD560E}" destId="{962B36AA-7E9C-4936-8B46-9B2C0F19AFCD}" srcOrd="0" destOrd="0" presId="urn:microsoft.com/office/officeart/2005/8/layout/process3"/>
    <dgm:cxn modelId="{C31D21A2-B8DD-4AE3-B9DF-C9593912DB5F}" type="presParOf" srcId="{199CB0FB-A99B-42CB-B423-B74A2BBD560E}" destId="{84AFAC2E-FB0C-4209-9303-A3975908F18A}" srcOrd="1" destOrd="0" presId="urn:microsoft.com/office/officeart/2005/8/layout/process3"/>
    <dgm:cxn modelId="{4162B8F6-6650-482A-875E-24E1402E64B9}" type="presParOf" srcId="{199CB0FB-A99B-42CB-B423-B74A2BBD560E}" destId="{C2410B76-0044-481D-8D21-5730025DDFFD}" srcOrd="2" destOrd="0" presId="urn:microsoft.com/office/officeart/2005/8/layout/process3"/>
    <dgm:cxn modelId="{EB4003DA-A5B0-4FA4-AF51-A7A697948EF4}" type="presParOf" srcId="{2016AAB0-B055-49CC-800E-8A3893DD55CA}" destId="{51B1BA02-902B-43C3-A56F-0571CFFA8727}" srcOrd="3" destOrd="0" presId="urn:microsoft.com/office/officeart/2005/8/layout/process3"/>
    <dgm:cxn modelId="{921DDAB0-B967-45B1-B3B4-1192F3456B1D}" type="presParOf" srcId="{51B1BA02-902B-43C3-A56F-0571CFFA8727}" destId="{8A047F07-C798-4E00-A117-03F6AF9E1CBC}" srcOrd="0" destOrd="0" presId="urn:microsoft.com/office/officeart/2005/8/layout/process3"/>
    <dgm:cxn modelId="{CF0F21E2-C132-4D3D-9C35-3CE5FC5FAC01}" type="presParOf" srcId="{2016AAB0-B055-49CC-800E-8A3893DD55CA}" destId="{B399F20D-EDD1-4EB3-AF80-DD09DBEAFF73}" srcOrd="4" destOrd="0" presId="urn:microsoft.com/office/officeart/2005/8/layout/process3"/>
    <dgm:cxn modelId="{804340E0-441A-432F-8D5F-772EC74BB206}" type="presParOf" srcId="{B399F20D-EDD1-4EB3-AF80-DD09DBEAFF73}" destId="{6E15E2E4-624F-45C3-B7A1-2AB4CCE6CAFF}" srcOrd="0" destOrd="0" presId="urn:microsoft.com/office/officeart/2005/8/layout/process3"/>
    <dgm:cxn modelId="{9FFFD743-5433-4AC7-B9A3-9D1DB881948A}" type="presParOf" srcId="{B399F20D-EDD1-4EB3-AF80-DD09DBEAFF73}" destId="{0C5AD9E0-E1DE-41FE-B38A-93CB6ADED421}" srcOrd="1" destOrd="0" presId="urn:microsoft.com/office/officeart/2005/8/layout/process3"/>
    <dgm:cxn modelId="{4F6B1D78-9A07-4D50-95EB-2507615F409C}" type="presParOf" srcId="{B399F20D-EDD1-4EB3-AF80-DD09DBEAFF73}" destId="{37DDA7A3-583E-4961-971E-4710DCD2CB4C}" srcOrd="2" destOrd="0" presId="urn:microsoft.com/office/officeart/2005/8/layout/process3"/>
    <dgm:cxn modelId="{51ED1201-00FB-4840-94C1-69E86E6D8331}" type="presParOf" srcId="{2016AAB0-B055-49CC-800E-8A3893DD55CA}" destId="{537E11F0-4AFD-4AEF-934D-DE82575FC04A}" srcOrd="5" destOrd="0" presId="urn:microsoft.com/office/officeart/2005/8/layout/process3"/>
    <dgm:cxn modelId="{11EDB5E2-FE4C-4205-8424-86F4B04F85C2}" type="presParOf" srcId="{537E11F0-4AFD-4AEF-934D-DE82575FC04A}" destId="{78A9F9A0-E182-4CBE-A5EB-444C0959BBA0}" srcOrd="0" destOrd="0" presId="urn:microsoft.com/office/officeart/2005/8/layout/process3"/>
    <dgm:cxn modelId="{7CFCABAE-32A7-4A96-83A2-9A410A329ED6}" type="presParOf" srcId="{2016AAB0-B055-49CC-800E-8A3893DD55CA}" destId="{9FB72C63-0307-4701-A878-D51F7997F0EE}" srcOrd="6" destOrd="0" presId="urn:microsoft.com/office/officeart/2005/8/layout/process3"/>
    <dgm:cxn modelId="{C9CB38C6-1A21-4E44-8966-E71D61F0B308}" type="presParOf" srcId="{9FB72C63-0307-4701-A878-D51F7997F0EE}" destId="{E5B68EB3-CF1E-4022-89B5-92B0730F4A3F}" srcOrd="0" destOrd="0" presId="urn:microsoft.com/office/officeart/2005/8/layout/process3"/>
    <dgm:cxn modelId="{D5C6A176-DD88-4997-BE51-2F442ADDDD71}" type="presParOf" srcId="{9FB72C63-0307-4701-A878-D51F7997F0EE}" destId="{F0471DC6-0F17-4478-82A6-058CF8E9C952}" srcOrd="1" destOrd="0" presId="urn:microsoft.com/office/officeart/2005/8/layout/process3"/>
    <dgm:cxn modelId="{D56EBC99-F8B4-4E34-B755-C7ED9AC127ED}" type="presParOf" srcId="{9FB72C63-0307-4701-A878-D51F7997F0EE}" destId="{C4DDF0A8-9026-4D67-AD46-A82C464C369F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5F8C603-78F4-4C49-BF43-D2D8320E0819}" type="doc">
      <dgm:prSet loTypeId="urn:microsoft.com/office/officeart/2005/8/layout/hProcess10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B82873-B36C-4031-AFD7-DDA79AF535C0}">
      <dgm:prSet phldrT="[Text]"/>
      <dgm:spPr/>
      <dgm:t>
        <a:bodyPr/>
        <a:lstStyle/>
        <a:p>
          <a:r>
            <a:rPr lang="en-GB" dirty="0" smtClean="0"/>
            <a:t>Some Users</a:t>
          </a:r>
          <a:endParaRPr lang="en-GB" dirty="0"/>
        </a:p>
      </dgm:t>
    </dgm:pt>
    <dgm:pt modelId="{7CDEDADA-336B-4A7C-950A-4901AFDF4753}" type="parTrans" cxnId="{AA9230AE-19A0-47D2-B62F-4B5F19C4BFEB}">
      <dgm:prSet/>
      <dgm:spPr/>
      <dgm:t>
        <a:bodyPr/>
        <a:lstStyle/>
        <a:p>
          <a:endParaRPr lang="en-GB"/>
        </a:p>
      </dgm:t>
    </dgm:pt>
    <dgm:pt modelId="{41CA9D2E-9CE0-409B-8D13-054FB2E3ED2D}" type="sibTrans" cxnId="{AA9230AE-19A0-47D2-B62F-4B5F19C4BFEB}">
      <dgm:prSet/>
      <dgm:spPr/>
      <dgm:t>
        <a:bodyPr/>
        <a:lstStyle/>
        <a:p>
          <a:endParaRPr lang="en-GB"/>
        </a:p>
      </dgm:t>
    </dgm:pt>
    <dgm:pt modelId="{BF1088E6-8938-43A7-9F5D-289CE16915A3}">
      <dgm:prSet phldrT="[Text]"/>
      <dgm:spPr/>
      <dgm:t>
        <a:bodyPr/>
        <a:lstStyle/>
        <a:p>
          <a:r>
            <a:rPr lang="en-GB" dirty="0" smtClean="0"/>
            <a:t>Most Users</a:t>
          </a:r>
          <a:endParaRPr lang="en-GB" dirty="0"/>
        </a:p>
      </dgm:t>
    </dgm:pt>
    <dgm:pt modelId="{4407A4E5-4DA7-4953-A01F-B9DC2AF14958}" type="parTrans" cxnId="{72EB8652-D609-4148-877A-862D894D359B}">
      <dgm:prSet/>
      <dgm:spPr/>
      <dgm:t>
        <a:bodyPr/>
        <a:lstStyle/>
        <a:p>
          <a:endParaRPr lang="en-GB"/>
        </a:p>
      </dgm:t>
    </dgm:pt>
    <dgm:pt modelId="{C5FAE8AA-B2C0-4437-8B8B-CDAC774187CD}" type="sibTrans" cxnId="{72EB8652-D609-4148-877A-862D894D359B}">
      <dgm:prSet/>
      <dgm:spPr/>
      <dgm:t>
        <a:bodyPr/>
        <a:lstStyle/>
        <a:p>
          <a:endParaRPr lang="en-GB"/>
        </a:p>
      </dgm:t>
    </dgm:pt>
    <dgm:pt modelId="{DE85D81D-F684-49EA-95FE-325006AF5D43}">
      <dgm:prSet phldrT="[Text]"/>
      <dgm:spPr/>
      <dgm:t>
        <a:bodyPr/>
        <a:lstStyle/>
        <a:p>
          <a:r>
            <a:rPr lang="en-GB" dirty="0" smtClean="0"/>
            <a:t>Flexible user interface</a:t>
          </a:r>
          <a:endParaRPr lang="en-GB" dirty="0"/>
        </a:p>
      </dgm:t>
    </dgm:pt>
    <dgm:pt modelId="{C07AC4F5-20FE-4ED3-8AEE-F1FA8B21DF91}" type="parTrans" cxnId="{CDD14088-674E-4AD0-A320-BC376D9CAA45}">
      <dgm:prSet/>
      <dgm:spPr/>
      <dgm:t>
        <a:bodyPr/>
        <a:lstStyle/>
        <a:p>
          <a:endParaRPr lang="en-GB"/>
        </a:p>
      </dgm:t>
    </dgm:pt>
    <dgm:pt modelId="{3DEA73D5-8A31-415E-959A-6B630ECF8137}" type="sibTrans" cxnId="{CDD14088-674E-4AD0-A320-BC376D9CAA45}">
      <dgm:prSet/>
      <dgm:spPr/>
      <dgm:t>
        <a:bodyPr/>
        <a:lstStyle/>
        <a:p>
          <a:endParaRPr lang="en-GB"/>
        </a:p>
      </dgm:t>
    </dgm:pt>
    <dgm:pt modelId="{C0689DA5-FD30-4875-A785-18A0969D55FD}">
      <dgm:prSet phldrT="[Text]"/>
      <dgm:spPr/>
      <dgm:t>
        <a:bodyPr/>
        <a:lstStyle/>
        <a:p>
          <a:r>
            <a:rPr lang="en-GB" dirty="0" smtClean="0"/>
            <a:t>Python Scripting</a:t>
          </a:r>
          <a:endParaRPr lang="en-GB" dirty="0"/>
        </a:p>
      </dgm:t>
    </dgm:pt>
    <dgm:pt modelId="{BB6ACD52-DD0A-42F7-B8CD-167294CD205B}" type="parTrans" cxnId="{FC3124D0-4686-4EEF-81B5-5263199A69DB}">
      <dgm:prSet/>
      <dgm:spPr/>
      <dgm:t>
        <a:bodyPr/>
        <a:lstStyle/>
        <a:p>
          <a:endParaRPr lang="en-GB"/>
        </a:p>
      </dgm:t>
    </dgm:pt>
    <dgm:pt modelId="{144EE7B8-712A-4011-AEFF-C3AF6A27CD1F}" type="sibTrans" cxnId="{FC3124D0-4686-4EEF-81B5-5263199A69DB}">
      <dgm:prSet/>
      <dgm:spPr/>
      <dgm:t>
        <a:bodyPr/>
        <a:lstStyle/>
        <a:p>
          <a:endParaRPr lang="en-GB"/>
        </a:p>
      </dgm:t>
    </dgm:pt>
    <dgm:pt modelId="{CD2F0051-CDA2-48EC-BE72-698A29821C27}">
      <dgm:prSet phldrT="[Text]"/>
      <dgm:spPr/>
      <dgm:t>
        <a:bodyPr/>
        <a:lstStyle/>
        <a:p>
          <a:r>
            <a:rPr lang="en-GB" dirty="0" smtClean="0"/>
            <a:t>Technique specific interfaces</a:t>
          </a:r>
          <a:endParaRPr lang="en-GB" dirty="0"/>
        </a:p>
      </dgm:t>
    </dgm:pt>
    <dgm:pt modelId="{D28FCBE2-0227-4E09-9739-2AD9A216D63E}" type="parTrans" cxnId="{71D26856-2F7D-4A3E-9BBB-759B92055B92}">
      <dgm:prSet/>
      <dgm:spPr/>
      <dgm:t>
        <a:bodyPr/>
        <a:lstStyle/>
        <a:p>
          <a:endParaRPr lang="en-GB"/>
        </a:p>
      </dgm:t>
    </dgm:pt>
    <dgm:pt modelId="{6974E84D-1E3B-4102-B1A9-855F20D1C8CE}" type="sibTrans" cxnId="{71D26856-2F7D-4A3E-9BBB-759B92055B92}">
      <dgm:prSet/>
      <dgm:spPr/>
      <dgm:t>
        <a:bodyPr/>
        <a:lstStyle/>
        <a:p>
          <a:endParaRPr lang="en-GB"/>
        </a:p>
      </dgm:t>
    </dgm:pt>
    <dgm:pt modelId="{60078DBE-C823-481A-BF79-E057D5EF1B1E}">
      <dgm:prSet phldrT="[Text]"/>
      <dgm:spPr/>
      <dgm:t>
        <a:bodyPr/>
        <a:lstStyle/>
        <a:p>
          <a:r>
            <a:rPr lang="en-GB" dirty="0" smtClean="0"/>
            <a:t>Point and click interface</a:t>
          </a:r>
          <a:endParaRPr lang="en-GB" dirty="0"/>
        </a:p>
      </dgm:t>
    </dgm:pt>
    <dgm:pt modelId="{830C3732-448D-4D3F-AD9F-E2073AE3AC1A}" type="parTrans" cxnId="{2DD8552B-7529-48DC-B72F-819005AB4168}">
      <dgm:prSet/>
      <dgm:spPr/>
      <dgm:t>
        <a:bodyPr/>
        <a:lstStyle/>
        <a:p>
          <a:endParaRPr lang="en-GB"/>
        </a:p>
      </dgm:t>
    </dgm:pt>
    <dgm:pt modelId="{936FA930-D3B5-4C4A-B021-3A7DE5F00428}" type="sibTrans" cxnId="{2DD8552B-7529-48DC-B72F-819005AB4168}">
      <dgm:prSet/>
      <dgm:spPr/>
      <dgm:t>
        <a:bodyPr/>
        <a:lstStyle/>
        <a:p>
          <a:endParaRPr lang="en-GB"/>
        </a:p>
      </dgm:t>
    </dgm:pt>
    <dgm:pt modelId="{3C24561B-2093-465B-8000-7796F17FA9B2}">
      <dgm:prSet phldrT="[Text]"/>
      <dgm:spPr/>
      <dgm:t>
        <a:bodyPr/>
        <a:lstStyle/>
        <a:p>
          <a:r>
            <a:rPr lang="en-GB" dirty="0" smtClean="0"/>
            <a:t>Training &amp; Examples</a:t>
          </a:r>
          <a:endParaRPr lang="en-GB" dirty="0"/>
        </a:p>
      </dgm:t>
    </dgm:pt>
    <dgm:pt modelId="{028BF80E-CDF6-400D-A69C-7455E51C339E}" type="parTrans" cxnId="{DE09F45C-1B70-41B4-8EDC-A9112DCB5252}">
      <dgm:prSet/>
      <dgm:spPr/>
      <dgm:t>
        <a:bodyPr/>
        <a:lstStyle/>
        <a:p>
          <a:endParaRPr lang="en-GB"/>
        </a:p>
      </dgm:t>
    </dgm:pt>
    <dgm:pt modelId="{9A9D518A-15A6-4563-8CE9-7FCBC68614C1}" type="sibTrans" cxnId="{DE09F45C-1B70-41B4-8EDC-A9112DCB5252}">
      <dgm:prSet/>
      <dgm:spPr/>
      <dgm:t>
        <a:bodyPr/>
        <a:lstStyle/>
        <a:p>
          <a:endParaRPr lang="en-GB"/>
        </a:p>
      </dgm:t>
    </dgm:pt>
    <dgm:pt modelId="{8883077C-EE13-4E50-87FD-77CE83CD108F}">
      <dgm:prSet phldrT="[Text]"/>
      <dgm:spPr/>
      <dgm:t>
        <a:bodyPr/>
        <a:lstStyle/>
        <a:p>
          <a:r>
            <a:rPr lang="en-GB" smtClean="0"/>
            <a:t>Super Users</a:t>
          </a:r>
          <a:endParaRPr lang="en-GB" dirty="0"/>
        </a:p>
      </dgm:t>
    </dgm:pt>
    <dgm:pt modelId="{842C99E3-9E77-4FFA-85B8-3D8093C3F97D}" type="parTrans" cxnId="{32741A71-2DD2-4D1A-8291-2FE53824719D}">
      <dgm:prSet/>
      <dgm:spPr/>
      <dgm:t>
        <a:bodyPr/>
        <a:lstStyle/>
        <a:p>
          <a:endParaRPr lang="en-GB"/>
        </a:p>
      </dgm:t>
    </dgm:pt>
    <dgm:pt modelId="{6A00DA08-C6D1-4C95-A992-0A2FB4BD7E4A}" type="sibTrans" cxnId="{32741A71-2DD2-4D1A-8291-2FE53824719D}">
      <dgm:prSet/>
      <dgm:spPr/>
      <dgm:t>
        <a:bodyPr/>
        <a:lstStyle/>
        <a:p>
          <a:endParaRPr lang="en-GB"/>
        </a:p>
      </dgm:t>
    </dgm:pt>
    <dgm:pt modelId="{519DAF60-E45C-4F85-86B4-378FBEC47A87}">
      <dgm:prSet phldrT="[Text]"/>
      <dgm:spPr/>
      <dgm:t>
        <a:bodyPr/>
        <a:lstStyle/>
        <a:p>
          <a:r>
            <a:rPr lang="en-GB" dirty="0" smtClean="0"/>
            <a:t>Plug ins</a:t>
          </a:r>
          <a:endParaRPr lang="en-GB" dirty="0"/>
        </a:p>
      </dgm:t>
    </dgm:pt>
    <dgm:pt modelId="{20603603-FF71-406A-BDE3-245137EB1C35}" type="parTrans" cxnId="{C69AE373-C530-418F-9EA9-121CE6FE8A30}">
      <dgm:prSet/>
      <dgm:spPr/>
      <dgm:t>
        <a:bodyPr/>
        <a:lstStyle/>
        <a:p>
          <a:endParaRPr lang="en-GB"/>
        </a:p>
      </dgm:t>
    </dgm:pt>
    <dgm:pt modelId="{9D309F06-86D5-4CA3-B864-D776410864A8}" type="sibTrans" cxnId="{C69AE373-C530-418F-9EA9-121CE6FE8A30}">
      <dgm:prSet/>
      <dgm:spPr/>
      <dgm:t>
        <a:bodyPr/>
        <a:lstStyle/>
        <a:p>
          <a:endParaRPr lang="en-GB"/>
        </a:p>
      </dgm:t>
    </dgm:pt>
    <dgm:pt modelId="{C0049F0A-B483-4317-86DB-707809879E6B}">
      <dgm:prSet phldrT="[Text]"/>
      <dgm:spPr/>
      <dgm:t>
        <a:bodyPr/>
        <a:lstStyle/>
        <a:p>
          <a:r>
            <a:rPr lang="en-GB" dirty="0" smtClean="0"/>
            <a:t>Python Algorithms</a:t>
          </a:r>
          <a:endParaRPr lang="en-GB" dirty="0"/>
        </a:p>
      </dgm:t>
    </dgm:pt>
    <dgm:pt modelId="{8C92184D-AA74-4D90-80AF-C379342E7FCA}" type="parTrans" cxnId="{9413C48E-12C0-46DA-8754-87172BCFFCC6}">
      <dgm:prSet/>
      <dgm:spPr/>
      <dgm:t>
        <a:bodyPr/>
        <a:lstStyle/>
        <a:p>
          <a:endParaRPr lang="en-GB"/>
        </a:p>
      </dgm:t>
    </dgm:pt>
    <dgm:pt modelId="{948CA7A2-8CD7-445B-95C3-D28C12360032}" type="sibTrans" cxnId="{9413C48E-12C0-46DA-8754-87172BCFFCC6}">
      <dgm:prSet/>
      <dgm:spPr/>
      <dgm:t>
        <a:bodyPr/>
        <a:lstStyle/>
        <a:p>
          <a:endParaRPr lang="en-GB"/>
        </a:p>
      </dgm:t>
    </dgm:pt>
    <dgm:pt modelId="{43F19C49-EDE1-4ACB-92EE-9975076E7A1D}">
      <dgm:prSet phldrT="[Text]"/>
      <dgm:spPr/>
      <dgm:t>
        <a:bodyPr/>
        <a:lstStyle/>
        <a:p>
          <a:r>
            <a:rPr lang="en-GB" dirty="0" smtClean="0"/>
            <a:t>Custom User Interfaces</a:t>
          </a:r>
          <a:endParaRPr lang="en-GB" dirty="0"/>
        </a:p>
      </dgm:t>
    </dgm:pt>
    <dgm:pt modelId="{24E4A969-3EB5-4387-86CA-93CB16B573FE}" type="parTrans" cxnId="{F2DB1EE8-6B66-44FE-AB80-C3AA96FC20D7}">
      <dgm:prSet/>
      <dgm:spPr/>
      <dgm:t>
        <a:bodyPr/>
        <a:lstStyle/>
        <a:p>
          <a:endParaRPr lang="en-GB"/>
        </a:p>
      </dgm:t>
    </dgm:pt>
    <dgm:pt modelId="{B49C87B6-5E2D-48A0-A087-11FE033C3D9C}" type="sibTrans" cxnId="{F2DB1EE8-6B66-44FE-AB80-C3AA96FC20D7}">
      <dgm:prSet/>
      <dgm:spPr/>
      <dgm:t>
        <a:bodyPr/>
        <a:lstStyle/>
        <a:p>
          <a:endParaRPr lang="en-GB"/>
        </a:p>
      </dgm:t>
    </dgm:pt>
    <dgm:pt modelId="{F6EFDC8B-1EF9-4EEA-9E4E-3FEA63D01FDD}">
      <dgm:prSet phldrT="[Text]"/>
      <dgm:spPr/>
      <dgm:t>
        <a:bodyPr/>
        <a:lstStyle/>
        <a:p>
          <a:r>
            <a:rPr lang="en-GB" dirty="0" smtClean="0"/>
            <a:t>Detailed help</a:t>
          </a:r>
          <a:endParaRPr lang="en-GB" dirty="0"/>
        </a:p>
      </dgm:t>
    </dgm:pt>
    <dgm:pt modelId="{F534300B-85B9-4A83-B1D9-82DEDAFDFC7E}" type="parTrans" cxnId="{7AA8D8AA-BF68-438A-9F21-248CD667A15E}">
      <dgm:prSet/>
      <dgm:spPr/>
      <dgm:t>
        <a:bodyPr/>
        <a:lstStyle/>
        <a:p>
          <a:endParaRPr lang="en-GB"/>
        </a:p>
      </dgm:t>
    </dgm:pt>
    <dgm:pt modelId="{823267A3-1A62-436C-8DB2-381DA49E38AF}" type="sibTrans" cxnId="{7AA8D8AA-BF68-438A-9F21-248CD667A15E}">
      <dgm:prSet/>
      <dgm:spPr/>
      <dgm:t>
        <a:bodyPr/>
        <a:lstStyle/>
        <a:p>
          <a:endParaRPr lang="en-GB"/>
        </a:p>
      </dgm:t>
    </dgm:pt>
    <dgm:pt modelId="{51D44508-752A-449B-A26E-9EC4FAC2F795}">
      <dgm:prSet phldrT="[Text]"/>
      <dgm:spPr/>
      <dgm:t>
        <a:bodyPr/>
        <a:lstStyle/>
        <a:p>
          <a:r>
            <a:rPr lang="en-GB" dirty="0" smtClean="0"/>
            <a:t>Data History</a:t>
          </a:r>
          <a:endParaRPr lang="en-GB" dirty="0"/>
        </a:p>
      </dgm:t>
    </dgm:pt>
    <dgm:pt modelId="{1EA7C3D7-D928-4EA5-A20D-282ABA1634AF}" type="parTrans" cxnId="{54F860EB-5500-4ECD-8DD3-FBB9E18A73E2}">
      <dgm:prSet/>
      <dgm:spPr/>
      <dgm:t>
        <a:bodyPr/>
        <a:lstStyle/>
        <a:p>
          <a:endParaRPr lang="en-GB"/>
        </a:p>
      </dgm:t>
    </dgm:pt>
    <dgm:pt modelId="{278D91B3-BBD9-42D1-A3FE-AC10E5A1825A}" type="sibTrans" cxnId="{54F860EB-5500-4ECD-8DD3-FBB9E18A73E2}">
      <dgm:prSet/>
      <dgm:spPr/>
      <dgm:t>
        <a:bodyPr/>
        <a:lstStyle/>
        <a:p>
          <a:endParaRPr lang="en-GB"/>
        </a:p>
      </dgm:t>
    </dgm:pt>
    <dgm:pt modelId="{C43C16DF-800D-47F5-BCB7-CFA063C7F37C}">
      <dgm:prSet phldrT="[Text]"/>
      <dgm:spPr/>
      <dgm:t>
        <a:bodyPr/>
        <a:lstStyle/>
        <a:p>
          <a:r>
            <a:rPr lang="en-GB" dirty="0" smtClean="0"/>
            <a:t>Powerful visualisations</a:t>
          </a:r>
          <a:endParaRPr lang="en-GB" dirty="0"/>
        </a:p>
      </dgm:t>
    </dgm:pt>
    <dgm:pt modelId="{354FEFEB-0514-4576-85CF-0E755C6D11FB}" type="parTrans" cxnId="{5C72D706-A46C-4F04-8B22-88D8895C2535}">
      <dgm:prSet/>
      <dgm:spPr/>
      <dgm:t>
        <a:bodyPr/>
        <a:lstStyle/>
        <a:p>
          <a:endParaRPr lang="en-GB"/>
        </a:p>
      </dgm:t>
    </dgm:pt>
    <dgm:pt modelId="{CB536726-46C4-4EA4-A112-5AE32E442752}" type="sibTrans" cxnId="{5C72D706-A46C-4F04-8B22-88D8895C2535}">
      <dgm:prSet/>
      <dgm:spPr/>
      <dgm:t>
        <a:bodyPr/>
        <a:lstStyle/>
        <a:p>
          <a:endParaRPr lang="en-GB"/>
        </a:p>
      </dgm:t>
    </dgm:pt>
    <dgm:pt modelId="{286991C0-83B7-481B-AE3E-CBF5B3C7199A}">
      <dgm:prSet phldrT="[Text]"/>
      <dgm:spPr/>
      <dgm:t>
        <a:bodyPr/>
        <a:lstStyle/>
        <a:p>
          <a:r>
            <a:rPr lang="en-GB" dirty="0" smtClean="0"/>
            <a:t>Simple Graphing</a:t>
          </a:r>
          <a:endParaRPr lang="en-GB" dirty="0"/>
        </a:p>
      </dgm:t>
    </dgm:pt>
    <dgm:pt modelId="{5DC38797-AA3C-4C3C-9CCB-622357209F7C}" type="parTrans" cxnId="{FB7FB734-BBB6-40EA-A919-DE6DADA2E316}">
      <dgm:prSet/>
      <dgm:spPr/>
      <dgm:t>
        <a:bodyPr/>
        <a:lstStyle/>
        <a:p>
          <a:endParaRPr lang="en-GB"/>
        </a:p>
      </dgm:t>
    </dgm:pt>
    <dgm:pt modelId="{D604BF16-5E1A-4463-997F-1528F10600BC}" type="sibTrans" cxnId="{FB7FB734-BBB6-40EA-A919-DE6DADA2E316}">
      <dgm:prSet/>
      <dgm:spPr/>
      <dgm:t>
        <a:bodyPr/>
        <a:lstStyle/>
        <a:p>
          <a:endParaRPr lang="en-GB"/>
        </a:p>
      </dgm:t>
    </dgm:pt>
    <dgm:pt modelId="{53AB860A-CF57-4D49-A334-1C190530F1F3}" type="pres">
      <dgm:prSet presAssocID="{25F8C603-78F4-4C49-BF43-D2D8320E081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B7CF5884-A5E5-4328-9E1C-DE5EF84126B4}" type="pres">
      <dgm:prSet presAssocID="{8FB82873-B36C-4031-AFD7-DDA79AF535C0}" presName="composite" presStyleCnt="0"/>
      <dgm:spPr/>
    </dgm:pt>
    <dgm:pt modelId="{F9962A98-4C1C-418D-81AF-62D1A5E1293C}" type="pres">
      <dgm:prSet presAssocID="{8FB82873-B36C-4031-AFD7-DDA79AF535C0}" presName="imagSh" presStyleLbl="bgImgPlace1" presStyleIdx="0" presStyleCnt="3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B590719-67F9-4D57-9841-B51F52B9910C}" type="pres">
      <dgm:prSet presAssocID="{8FB82873-B36C-4031-AFD7-DDA79AF535C0}" presName="txNode" presStyleLbl="node1" presStyleIdx="0" presStyleCnt="3" custLinFactNeighborY="2643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077AA9F-2930-424F-B5D3-D15DE14AE5D7}" type="pres">
      <dgm:prSet presAssocID="{41CA9D2E-9CE0-409B-8D13-054FB2E3ED2D}" presName="sibTrans" presStyleLbl="sibTrans2D1" presStyleIdx="0" presStyleCnt="2"/>
      <dgm:spPr/>
      <dgm:t>
        <a:bodyPr/>
        <a:lstStyle/>
        <a:p>
          <a:endParaRPr lang="en-GB"/>
        </a:p>
      </dgm:t>
    </dgm:pt>
    <dgm:pt modelId="{C3B842ED-61BC-436A-A9F8-DDC6024DDAEF}" type="pres">
      <dgm:prSet presAssocID="{41CA9D2E-9CE0-409B-8D13-054FB2E3ED2D}" presName="connTx" presStyleLbl="sibTrans2D1" presStyleIdx="0" presStyleCnt="2"/>
      <dgm:spPr/>
      <dgm:t>
        <a:bodyPr/>
        <a:lstStyle/>
        <a:p>
          <a:endParaRPr lang="en-GB"/>
        </a:p>
      </dgm:t>
    </dgm:pt>
    <dgm:pt modelId="{BE59B567-DB4F-4338-B82C-BC8DAE6D6DE4}" type="pres">
      <dgm:prSet presAssocID="{BF1088E6-8938-43A7-9F5D-289CE16915A3}" presName="composite" presStyleCnt="0"/>
      <dgm:spPr/>
    </dgm:pt>
    <dgm:pt modelId="{D3F8DCAD-94D8-422E-9FFA-7CB4A197D52F}" type="pres">
      <dgm:prSet presAssocID="{BF1088E6-8938-43A7-9F5D-289CE16915A3}" presName="imagSh" presStyleLbl="bgImgPlace1" presStyleIdx="1" presStyleCnt="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D1896988-0AAA-4A92-BE40-74C580FFB09F}" type="pres">
      <dgm:prSet presAssocID="{BF1088E6-8938-43A7-9F5D-289CE16915A3}" presName="txNode" presStyleLbl="node1" presStyleIdx="1" presStyleCnt="3" custLinFactNeighborY="2643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6E46D3B-B94B-4FAB-832C-FE54F4F5FC13}" type="pres">
      <dgm:prSet presAssocID="{C5FAE8AA-B2C0-4437-8B8B-CDAC774187CD}" presName="sibTrans" presStyleLbl="sibTrans2D1" presStyleIdx="1" presStyleCnt="2"/>
      <dgm:spPr/>
      <dgm:t>
        <a:bodyPr/>
        <a:lstStyle/>
        <a:p>
          <a:endParaRPr lang="en-GB"/>
        </a:p>
      </dgm:t>
    </dgm:pt>
    <dgm:pt modelId="{66C86AA1-7EDA-48A1-BAB1-7C934F23C89E}" type="pres">
      <dgm:prSet presAssocID="{C5FAE8AA-B2C0-4437-8B8B-CDAC774187CD}" presName="connTx" presStyleLbl="sibTrans2D1" presStyleIdx="1" presStyleCnt="2"/>
      <dgm:spPr/>
      <dgm:t>
        <a:bodyPr/>
        <a:lstStyle/>
        <a:p>
          <a:endParaRPr lang="en-GB"/>
        </a:p>
      </dgm:t>
    </dgm:pt>
    <dgm:pt modelId="{27740149-8370-4D53-B38E-53DB6536A891}" type="pres">
      <dgm:prSet presAssocID="{8883077C-EE13-4E50-87FD-77CE83CD108F}" presName="composite" presStyleCnt="0"/>
      <dgm:spPr/>
    </dgm:pt>
    <dgm:pt modelId="{1264E886-7029-435F-881A-5681D1F9C0CD}" type="pres">
      <dgm:prSet presAssocID="{8883077C-EE13-4E50-87FD-77CE83CD108F}" presName="imagSh" presStyleLbl="bgImgPlace1" presStyleIdx="2" presStyleCnt="3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EDEBCF2-E470-44E3-B2EB-0D1A892A09BF}" type="pres">
      <dgm:prSet presAssocID="{8883077C-EE13-4E50-87FD-77CE83CD108F}" presName="txNode" presStyleLbl="node1" presStyleIdx="2" presStyleCnt="3" custLinFactNeighborX="-6440" custLinFactNeighborY="27152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71E9C9DD-6BB7-42FC-993A-D02F06639699}" type="presOf" srcId="{41CA9D2E-9CE0-409B-8D13-054FB2E3ED2D}" destId="{6077AA9F-2930-424F-B5D3-D15DE14AE5D7}" srcOrd="0" destOrd="0" presId="urn:microsoft.com/office/officeart/2005/8/layout/hProcess10"/>
    <dgm:cxn modelId="{F4C9F159-FAF2-491C-81D0-0E77FFB4DB56}" type="presOf" srcId="{60078DBE-C823-481A-BF79-E057D5EF1B1E}" destId="{AB590719-67F9-4D57-9841-B51F52B9910C}" srcOrd="0" destOrd="2" presId="urn:microsoft.com/office/officeart/2005/8/layout/hProcess10"/>
    <dgm:cxn modelId="{E5EFE819-DA88-4EB7-B7B4-1EE65A514D80}" type="presOf" srcId="{C0049F0A-B483-4317-86DB-707809879E6B}" destId="{2EDEBCF2-E470-44E3-B2EB-0D1A892A09BF}" srcOrd="0" destOrd="2" presId="urn:microsoft.com/office/officeart/2005/8/layout/hProcess10"/>
    <dgm:cxn modelId="{36D9A4AE-CFC0-4B5F-8635-A53134D45482}" type="presOf" srcId="{C5FAE8AA-B2C0-4437-8B8B-CDAC774187CD}" destId="{66C86AA1-7EDA-48A1-BAB1-7C934F23C89E}" srcOrd="1" destOrd="0" presId="urn:microsoft.com/office/officeart/2005/8/layout/hProcess10"/>
    <dgm:cxn modelId="{32741A71-2DD2-4D1A-8291-2FE53824719D}" srcId="{25F8C603-78F4-4C49-BF43-D2D8320E0819}" destId="{8883077C-EE13-4E50-87FD-77CE83CD108F}" srcOrd="2" destOrd="0" parTransId="{842C99E3-9E77-4FFA-85B8-3D8093C3F97D}" sibTransId="{6A00DA08-C6D1-4C95-A992-0A2FB4BD7E4A}"/>
    <dgm:cxn modelId="{B5E2C70C-57CA-4925-82FA-C56EA8CD940F}" type="presOf" srcId="{C43C16DF-800D-47F5-BCB7-CFA063C7F37C}" destId="{D1896988-0AAA-4A92-BE40-74C580FFB09F}" srcOrd="0" destOrd="4" presId="urn:microsoft.com/office/officeart/2005/8/layout/hProcess10"/>
    <dgm:cxn modelId="{97539049-352C-47BF-AAAC-FCAB289A9FF1}" type="presOf" srcId="{DE85D81D-F684-49EA-95FE-325006AF5D43}" destId="{D1896988-0AAA-4A92-BE40-74C580FFB09F}" srcOrd="0" destOrd="1" presId="urn:microsoft.com/office/officeart/2005/8/layout/hProcess10"/>
    <dgm:cxn modelId="{0D67ED75-2D7A-46B8-9717-6EFCF0A172AC}" type="presOf" srcId="{8883077C-EE13-4E50-87FD-77CE83CD108F}" destId="{2EDEBCF2-E470-44E3-B2EB-0D1A892A09BF}" srcOrd="0" destOrd="0" presId="urn:microsoft.com/office/officeart/2005/8/layout/hProcess10"/>
    <dgm:cxn modelId="{6D89C096-21AF-4C70-A223-B030B44D6C86}" type="presOf" srcId="{3C24561B-2093-465B-8000-7796F17FA9B2}" destId="{AB590719-67F9-4D57-9841-B51F52B9910C}" srcOrd="0" destOrd="5" presId="urn:microsoft.com/office/officeart/2005/8/layout/hProcess10"/>
    <dgm:cxn modelId="{AB7C0678-1214-4FA9-9DBF-0CE06A19BB8D}" type="presOf" srcId="{C0689DA5-FD30-4875-A785-18A0969D55FD}" destId="{D1896988-0AAA-4A92-BE40-74C580FFB09F}" srcOrd="0" destOrd="2" presId="urn:microsoft.com/office/officeart/2005/8/layout/hProcess10"/>
    <dgm:cxn modelId="{5C72D706-A46C-4F04-8B22-88D8895C2535}" srcId="{BF1088E6-8938-43A7-9F5D-289CE16915A3}" destId="{C43C16DF-800D-47F5-BCB7-CFA063C7F37C}" srcOrd="3" destOrd="0" parTransId="{354FEFEB-0514-4576-85CF-0E755C6D11FB}" sibTransId="{CB536726-46C4-4EA4-A112-5AE32E442752}"/>
    <dgm:cxn modelId="{C69AE373-C530-418F-9EA9-121CE6FE8A30}" srcId="{8883077C-EE13-4E50-87FD-77CE83CD108F}" destId="{519DAF60-E45C-4F85-86B4-378FBEC47A87}" srcOrd="0" destOrd="0" parTransId="{20603603-FF71-406A-BDE3-245137EB1C35}" sibTransId="{9D309F06-86D5-4CA3-B864-D776410864A8}"/>
    <dgm:cxn modelId="{72EB8652-D609-4148-877A-862D894D359B}" srcId="{25F8C603-78F4-4C49-BF43-D2D8320E0819}" destId="{BF1088E6-8938-43A7-9F5D-289CE16915A3}" srcOrd="1" destOrd="0" parTransId="{4407A4E5-4DA7-4953-A01F-B9DC2AF14958}" sibTransId="{C5FAE8AA-B2C0-4437-8B8B-CDAC774187CD}"/>
    <dgm:cxn modelId="{F2DB1EE8-6B66-44FE-AB80-C3AA96FC20D7}" srcId="{8883077C-EE13-4E50-87FD-77CE83CD108F}" destId="{43F19C49-EDE1-4ACB-92EE-9975076E7A1D}" srcOrd="2" destOrd="0" parTransId="{24E4A969-3EB5-4387-86CA-93CB16B573FE}" sibTransId="{B49C87B6-5E2D-48A0-A087-11FE033C3D9C}"/>
    <dgm:cxn modelId="{71D26856-2F7D-4A3E-9BBB-759B92055B92}" srcId="{8FB82873-B36C-4031-AFD7-DDA79AF535C0}" destId="{CD2F0051-CDA2-48EC-BE72-698A29821C27}" srcOrd="0" destOrd="0" parTransId="{D28FCBE2-0227-4E09-9739-2AD9A216D63E}" sibTransId="{6974E84D-1E3B-4102-B1A9-855F20D1C8CE}"/>
    <dgm:cxn modelId="{9413C48E-12C0-46DA-8754-87172BCFFCC6}" srcId="{8883077C-EE13-4E50-87FD-77CE83CD108F}" destId="{C0049F0A-B483-4317-86DB-707809879E6B}" srcOrd="1" destOrd="0" parTransId="{8C92184D-AA74-4D90-80AF-C379342E7FCA}" sibTransId="{948CA7A2-8CD7-445B-95C3-D28C12360032}"/>
    <dgm:cxn modelId="{EFC57D0B-E64B-4DC7-8E57-B7012C34A945}" type="presOf" srcId="{C5FAE8AA-B2C0-4437-8B8B-CDAC774187CD}" destId="{E6E46D3B-B94B-4FAB-832C-FE54F4F5FC13}" srcOrd="0" destOrd="0" presId="urn:microsoft.com/office/officeart/2005/8/layout/hProcess10"/>
    <dgm:cxn modelId="{3FE5A29D-4760-44F5-8388-1BB32D3B8009}" type="presOf" srcId="{286991C0-83B7-481B-AE3E-CBF5B3C7199A}" destId="{AB590719-67F9-4D57-9841-B51F52B9910C}" srcOrd="0" destOrd="3" presId="urn:microsoft.com/office/officeart/2005/8/layout/hProcess10"/>
    <dgm:cxn modelId="{DA4FB877-57DD-468D-8EFE-B0987758B6A0}" type="presOf" srcId="{CD2F0051-CDA2-48EC-BE72-698A29821C27}" destId="{AB590719-67F9-4D57-9841-B51F52B9910C}" srcOrd="0" destOrd="1" presId="urn:microsoft.com/office/officeart/2005/8/layout/hProcess10"/>
    <dgm:cxn modelId="{E2BE52E5-949D-44B4-9789-C2EB0A0F7401}" type="presOf" srcId="{F6EFDC8B-1EF9-4EEA-9E4E-3FEA63D01FDD}" destId="{AB590719-67F9-4D57-9841-B51F52B9910C}" srcOrd="0" destOrd="4" presId="urn:microsoft.com/office/officeart/2005/8/layout/hProcess10"/>
    <dgm:cxn modelId="{54F860EB-5500-4ECD-8DD3-FBB9E18A73E2}" srcId="{BF1088E6-8938-43A7-9F5D-289CE16915A3}" destId="{51D44508-752A-449B-A26E-9EC4FAC2F795}" srcOrd="2" destOrd="0" parTransId="{1EA7C3D7-D928-4EA5-A20D-282ABA1634AF}" sibTransId="{278D91B3-BBD9-42D1-A3FE-AC10E5A1825A}"/>
    <dgm:cxn modelId="{1A288A91-20F0-4F06-AD80-1D932B311528}" type="presOf" srcId="{8FB82873-B36C-4031-AFD7-DDA79AF535C0}" destId="{AB590719-67F9-4D57-9841-B51F52B9910C}" srcOrd="0" destOrd="0" presId="urn:microsoft.com/office/officeart/2005/8/layout/hProcess10"/>
    <dgm:cxn modelId="{AA9230AE-19A0-47D2-B62F-4B5F19C4BFEB}" srcId="{25F8C603-78F4-4C49-BF43-D2D8320E0819}" destId="{8FB82873-B36C-4031-AFD7-DDA79AF535C0}" srcOrd="0" destOrd="0" parTransId="{7CDEDADA-336B-4A7C-950A-4901AFDF4753}" sibTransId="{41CA9D2E-9CE0-409B-8D13-054FB2E3ED2D}"/>
    <dgm:cxn modelId="{FC3124D0-4686-4EEF-81B5-5263199A69DB}" srcId="{BF1088E6-8938-43A7-9F5D-289CE16915A3}" destId="{C0689DA5-FD30-4875-A785-18A0969D55FD}" srcOrd="1" destOrd="0" parTransId="{BB6ACD52-DD0A-42F7-B8CD-167294CD205B}" sibTransId="{144EE7B8-712A-4011-AEFF-C3AF6A27CD1F}"/>
    <dgm:cxn modelId="{FBD52864-84A3-46CE-9C65-5E66220CA1B5}" type="presOf" srcId="{41CA9D2E-9CE0-409B-8D13-054FB2E3ED2D}" destId="{C3B842ED-61BC-436A-A9F8-DDC6024DDAEF}" srcOrd="1" destOrd="0" presId="urn:microsoft.com/office/officeart/2005/8/layout/hProcess10"/>
    <dgm:cxn modelId="{607B493E-7B45-49FE-B41C-C4FA4951FEE8}" type="presOf" srcId="{BF1088E6-8938-43A7-9F5D-289CE16915A3}" destId="{D1896988-0AAA-4A92-BE40-74C580FFB09F}" srcOrd="0" destOrd="0" presId="urn:microsoft.com/office/officeart/2005/8/layout/hProcess10"/>
    <dgm:cxn modelId="{0061A887-7DEE-462C-B8B1-CB7BFA06C849}" type="presOf" srcId="{51D44508-752A-449B-A26E-9EC4FAC2F795}" destId="{D1896988-0AAA-4A92-BE40-74C580FFB09F}" srcOrd="0" destOrd="3" presId="urn:microsoft.com/office/officeart/2005/8/layout/hProcess10"/>
    <dgm:cxn modelId="{DE09F45C-1B70-41B4-8EDC-A9112DCB5252}" srcId="{8FB82873-B36C-4031-AFD7-DDA79AF535C0}" destId="{3C24561B-2093-465B-8000-7796F17FA9B2}" srcOrd="4" destOrd="0" parTransId="{028BF80E-CDF6-400D-A69C-7455E51C339E}" sibTransId="{9A9D518A-15A6-4563-8CE9-7FCBC68614C1}"/>
    <dgm:cxn modelId="{7A6C4081-DFD5-4E9C-89D2-6E5E20872308}" type="presOf" srcId="{519DAF60-E45C-4F85-86B4-378FBEC47A87}" destId="{2EDEBCF2-E470-44E3-B2EB-0D1A892A09BF}" srcOrd="0" destOrd="1" presId="urn:microsoft.com/office/officeart/2005/8/layout/hProcess10"/>
    <dgm:cxn modelId="{F0B33D5C-9F9E-41C7-82D5-392AF34570CE}" type="presOf" srcId="{25F8C603-78F4-4C49-BF43-D2D8320E0819}" destId="{53AB860A-CF57-4D49-A334-1C190530F1F3}" srcOrd="0" destOrd="0" presId="urn:microsoft.com/office/officeart/2005/8/layout/hProcess10"/>
    <dgm:cxn modelId="{CDD14088-674E-4AD0-A320-BC376D9CAA45}" srcId="{BF1088E6-8938-43A7-9F5D-289CE16915A3}" destId="{DE85D81D-F684-49EA-95FE-325006AF5D43}" srcOrd="0" destOrd="0" parTransId="{C07AC4F5-20FE-4ED3-8AEE-F1FA8B21DF91}" sibTransId="{3DEA73D5-8A31-415E-959A-6B630ECF8137}"/>
    <dgm:cxn modelId="{7AA8D8AA-BF68-438A-9F21-248CD667A15E}" srcId="{8FB82873-B36C-4031-AFD7-DDA79AF535C0}" destId="{F6EFDC8B-1EF9-4EEA-9E4E-3FEA63D01FDD}" srcOrd="3" destOrd="0" parTransId="{F534300B-85B9-4A83-B1D9-82DEDAFDFC7E}" sibTransId="{823267A3-1A62-436C-8DB2-381DA49E38AF}"/>
    <dgm:cxn modelId="{FB7FB734-BBB6-40EA-A919-DE6DADA2E316}" srcId="{8FB82873-B36C-4031-AFD7-DDA79AF535C0}" destId="{286991C0-83B7-481B-AE3E-CBF5B3C7199A}" srcOrd="2" destOrd="0" parTransId="{5DC38797-AA3C-4C3C-9CCB-622357209F7C}" sibTransId="{D604BF16-5E1A-4463-997F-1528F10600BC}"/>
    <dgm:cxn modelId="{2DD8552B-7529-48DC-B72F-819005AB4168}" srcId="{8FB82873-B36C-4031-AFD7-DDA79AF535C0}" destId="{60078DBE-C823-481A-BF79-E057D5EF1B1E}" srcOrd="1" destOrd="0" parTransId="{830C3732-448D-4D3F-AD9F-E2073AE3AC1A}" sibTransId="{936FA930-D3B5-4C4A-B021-3A7DE5F00428}"/>
    <dgm:cxn modelId="{6D461D1E-ED1E-4A91-8489-AAC27F1EC88F}" type="presOf" srcId="{43F19C49-EDE1-4ACB-92EE-9975076E7A1D}" destId="{2EDEBCF2-E470-44E3-B2EB-0D1A892A09BF}" srcOrd="0" destOrd="3" presId="urn:microsoft.com/office/officeart/2005/8/layout/hProcess10"/>
    <dgm:cxn modelId="{47C6230A-663F-407C-80F4-D77D4591EFEF}" type="presParOf" srcId="{53AB860A-CF57-4D49-A334-1C190530F1F3}" destId="{B7CF5884-A5E5-4328-9E1C-DE5EF84126B4}" srcOrd="0" destOrd="0" presId="urn:microsoft.com/office/officeart/2005/8/layout/hProcess10"/>
    <dgm:cxn modelId="{DBDB1F5E-F980-4C2C-88D4-D03BA8E9EE0B}" type="presParOf" srcId="{B7CF5884-A5E5-4328-9E1C-DE5EF84126B4}" destId="{F9962A98-4C1C-418D-81AF-62D1A5E1293C}" srcOrd="0" destOrd="0" presId="urn:microsoft.com/office/officeart/2005/8/layout/hProcess10"/>
    <dgm:cxn modelId="{75902C8D-6D5B-496A-AEBE-8BD3CF23B208}" type="presParOf" srcId="{B7CF5884-A5E5-4328-9E1C-DE5EF84126B4}" destId="{AB590719-67F9-4D57-9841-B51F52B9910C}" srcOrd="1" destOrd="0" presId="urn:microsoft.com/office/officeart/2005/8/layout/hProcess10"/>
    <dgm:cxn modelId="{4BC35C93-3664-40FE-BBC6-77039A09CC73}" type="presParOf" srcId="{53AB860A-CF57-4D49-A334-1C190530F1F3}" destId="{6077AA9F-2930-424F-B5D3-D15DE14AE5D7}" srcOrd="1" destOrd="0" presId="urn:microsoft.com/office/officeart/2005/8/layout/hProcess10"/>
    <dgm:cxn modelId="{B7F0DB55-0F8F-4777-8F55-AEBB7278399D}" type="presParOf" srcId="{6077AA9F-2930-424F-B5D3-D15DE14AE5D7}" destId="{C3B842ED-61BC-436A-A9F8-DDC6024DDAEF}" srcOrd="0" destOrd="0" presId="urn:microsoft.com/office/officeart/2005/8/layout/hProcess10"/>
    <dgm:cxn modelId="{6E72B88F-7F6E-42F9-A2AF-C3EF61EBB08B}" type="presParOf" srcId="{53AB860A-CF57-4D49-A334-1C190530F1F3}" destId="{BE59B567-DB4F-4338-B82C-BC8DAE6D6DE4}" srcOrd="2" destOrd="0" presId="urn:microsoft.com/office/officeart/2005/8/layout/hProcess10"/>
    <dgm:cxn modelId="{799EE113-58DE-42C6-9E67-C255EAA1BB43}" type="presParOf" srcId="{BE59B567-DB4F-4338-B82C-BC8DAE6D6DE4}" destId="{D3F8DCAD-94D8-422E-9FFA-7CB4A197D52F}" srcOrd="0" destOrd="0" presId="urn:microsoft.com/office/officeart/2005/8/layout/hProcess10"/>
    <dgm:cxn modelId="{42DE4E24-3F6E-4D68-8AB3-46F1C666BFE7}" type="presParOf" srcId="{BE59B567-DB4F-4338-B82C-BC8DAE6D6DE4}" destId="{D1896988-0AAA-4A92-BE40-74C580FFB09F}" srcOrd="1" destOrd="0" presId="urn:microsoft.com/office/officeart/2005/8/layout/hProcess10"/>
    <dgm:cxn modelId="{586DB575-79A1-48E5-907D-B982757A4267}" type="presParOf" srcId="{53AB860A-CF57-4D49-A334-1C190530F1F3}" destId="{E6E46D3B-B94B-4FAB-832C-FE54F4F5FC13}" srcOrd="3" destOrd="0" presId="urn:microsoft.com/office/officeart/2005/8/layout/hProcess10"/>
    <dgm:cxn modelId="{D291E347-5C60-4500-ACE8-BD1E36CCF161}" type="presParOf" srcId="{E6E46D3B-B94B-4FAB-832C-FE54F4F5FC13}" destId="{66C86AA1-7EDA-48A1-BAB1-7C934F23C89E}" srcOrd="0" destOrd="0" presId="urn:microsoft.com/office/officeart/2005/8/layout/hProcess10"/>
    <dgm:cxn modelId="{06835392-37C4-4DC3-A818-74FCF1676110}" type="presParOf" srcId="{53AB860A-CF57-4D49-A334-1C190530F1F3}" destId="{27740149-8370-4D53-B38E-53DB6536A891}" srcOrd="4" destOrd="0" presId="urn:microsoft.com/office/officeart/2005/8/layout/hProcess10"/>
    <dgm:cxn modelId="{A3014E6F-CBCF-4A6C-811B-3C14065949DD}" type="presParOf" srcId="{27740149-8370-4D53-B38E-53DB6536A891}" destId="{1264E886-7029-435F-881A-5681D1F9C0CD}" srcOrd="0" destOrd="0" presId="urn:microsoft.com/office/officeart/2005/8/layout/hProcess10"/>
    <dgm:cxn modelId="{A805C67B-B76A-4E33-98FA-8F23153B8E62}" type="presParOf" srcId="{27740149-8370-4D53-B38E-53DB6536A891}" destId="{2EDEBCF2-E470-44E3-B2EB-0D1A892A09BF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447D8-5C56-47D2-89F4-FECB0E6C9E95}">
      <dsp:nvSpPr>
        <dsp:cNvPr id="0" name=""/>
        <dsp:cNvSpPr/>
      </dsp:nvSpPr>
      <dsp:spPr>
        <a:xfrm>
          <a:off x="51" y="131411"/>
          <a:ext cx="1393351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Raw Data</a:t>
          </a:r>
          <a:endParaRPr lang="en-GB" sz="1100" kern="1200" dirty="0"/>
        </a:p>
      </dsp:txBody>
      <dsp:txXfrm>
        <a:off x="51" y="131411"/>
        <a:ext cx="1393351" cy="316800"/>
      </dsp:txXfrm>
    </dsp:sp>
    <dsp:sp modelId="{3BA4CEA3-9CA9-4127-8CB5-F19E04BC0795}">
      <dsp:nvSpPr>
        <dsp:cNvPr id="0" name=""/>
        <dsp:cNvSpPr/>
      </dsp:nvSpPr>
      <dsp:spPr>
        <a:xfrm>
          <a:off x="141343" y="448211"/>
          <a:ext cx="1681538" cy="146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Time &amp; Detector </a:t>
          </a:r>
          <a:r>
            <a:rPr lang="en-GB" sz="1100" kern="1200" dirty="0" err="1" smtClean="0"/>
            <a:t>Coords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Full of measurement artefacts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Useful for Diagnostics &amp; Fault finding</a:t>
          </a:r>
          <a:endParaRPr lang="en-GB" sz="1100" kern="1200" dirty="0"/>
        </a:p>
      </dsp:txBody>
      <dsp:txXfrm>
        <a:off x="184257" y="491125"/>
        <a:ext cx="1595710" cy="13793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447D8-5C56-47D2-89F4-FECB0E6C9E95}">
      <dsp:nvSpPr>
        <dsp:cNvPr id="0" name=""/>
        <dsp:cNvSpPr/>
      </dsp:nvSpPr>
      <dsp:spPr>
        <a:xfrm>
          <a:off x="1388" y="131411"/>
          <a:ext cx="138083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Raw Data</a:t>
          </a:r>
          <a:endParaRPr lang="en-GB" sz="1100" kern="1200" dirty="0"/>
        </a:p>
      </dsp:txBody>
      <dsp:txXfrm>
        <a:off x="1388" y="131411"/>
        <a:ext cx="1380832" cy="316800"/>
      </dsp:txXfrm>
    </dsp:sp>
    <dsp:sp modelId="{3BA4CEA3-9CA9-4127-8CB5-F19E04BC0795}">
      <dsp:nvSpPr>
        <dsp:cNvPr id="0" name=""/>
        <dsp:cNvSpPr/>
      </dsp:nvSpPr>
      <dsp:spPr>
        <a:xfrm>
          <a:off x="141410" y="448211"/>
          <a:ext cx="1666429" cy="146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Time &amp; Detector </a:t>
          </a:r>
          <a:r>
            <a:rPr lang="en-GB" sz="1100" kern="1200" dirty="0" err="1" smtClean="0"/>
            <a:t>Coords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Full of measurement artefacts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Useful for Diagnostics &amp; Fault finding</a:t>
          </a:r>
          <a:endParaRPr lang="en-GB" sz="1100" kern="1200" dirty="0"/>
        </a:p>
      </dsp:txBody>
      <dsp:txXfrm>
        <a:off x="184324" y="491125"/>
        <a:ext cx="1580601" cy="1379372"/>
      </dsp:txXfrm>
    </dsp:sp>
    <dsp:sp modelId="{AA7E597A-D0EE-4463-A822-586BB34C80A5}">
      <dsp:nvSpPr>
        <dsp:cNvPr id="0" name=""/>
        <dsp:cNvSpPr/>
      </dsp:nvSpPr>
      <dsp:spPr>
        <a:xfrm>
          <a:off x="1627249" y="117918"/>
          <a:ext cx="519461" cy="34378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900" kern="1200"/>
        </a:p>
      </dsp:txBody>
      <dsp:txXfrm>
        <a:off x="1627249" y="186675"/>
        <a:ext cx="416325" cy="206273"/>
      </dsp:txXfrm>
    </dsp:sp>
    <dsp:sp modelId="{84AFAC2E-FB0C-4209-9303-A3975908F18A}">
      <dsp:nvSpPr>
        <dsp:cNvPr id="0" name=""/>
        <dsp:cNvSpPr/>
      </dsp:nvSpPr>
      <dsp:spPr>
        <a:xfrm>
          <a:off x="2362336" y="131411"/>
          <a:ext cx="1380832" cy="4752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4191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Reduced Data</a:t>
          </a:r>
          <a:endParaRPr lang="en-GB" sz="1100" kern="1200" dirty="0"/>
        </a:p>
      </dsp:txBody>
      <dsp:txXfrm>
        <a:off x="2362336" y="131411"/>
        <a:ext cx="1380832" cy="316800"/>
      </dsp:txXfrm>
    </dsp:sp>
    <dsp:sp modelId="{C2410B76-0044-481D-8D21-5730025DDFFD}">
      <dsp:nvSpPr>
        <dsp:cNvPr id="0" name=""/>
        <dsp:cNvSpPr/>
      </dsp:nvSpPr>
      <dsp:spPr>
        <a:xfrm>
          <a:off x="2645157" y="448211"/>
          <a:ext cx="1380832" cy="14652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t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Measurement artefacts corrected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Scientific Units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Size: compressed or expanded</a:t>
          </a:r>
          <a:endParaRPr lang="en-GB" sz="1100" kern="1200" dirty="0"/>
        </a:p>
      </dsp:txBody>
      <dsp:txXfrm>
        <a:off x="2685600" y="488654"/>
        <a:ext cx="1299946" cy="13843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447D8-5C56-47D2-89F4-FECB0E6C9E95}">
      <dsp:nvSpPr>
        <dsp:cNvPr id="0" name=""/>
        <dsp:cNvSpPr/>
      </dsp:nvSpPr>
      <dsp:spPr>
        <a:xfrm>
          <a:off x="1992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Raw Data</a:t>
          </a:r>
          <a:endParaRPr lang="en-GB" sz="1000" kern="1200" dirty="0"/>
        </a:p>
      </dsp:txBody>
      <dsp:txXfrm>
        <a:off x="1992" y="212411"/>
        <a:ext cx="1342433" cy="288000"/>
      </dsp:txXfrm>
    </dsp:sp>
    <dsp:sp modelId="{3BA4CEA3-9CA9-4127-8CB5-F19E04BC0795}">
      <dsp:nvSpPr>
        <dsp:cNvPr id="0" name=""/>
        <dsp:cNvSpPr/>
      </dsp:nvSpPr>
      <dsp:spPr>
        <a:xfrm>
          <a:off x="138121" y="500412"/>
          <a:ext cx="1620088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Time &amp; Detector </a:t>
          </a:r>
          <a:r>
            <a:rPr lang="en-GB" sz="1000" kern="1200" dirty="0" err="1" smtClean="0"/>
            <a:t>Coords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Full of measurement artefacts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Useful for Diagnostics &amp; Fault finding</a:t>
          </a:r>
          <a:endParaRPr lang="en-GB" sz="1000" kern="1200" dirty="0"/>
        </a:p>
      </dsp:txBody>
      <dsp:txXfrm>
        <a:off x="177134" y="539425"/>
        <a:ext cx="1542062" cy="1253974"/>
      </dsp:txXfrm>
    </dsp:sp>
    <dsp:sp modelId="{AA7E597A-D0EE-4463-A822-586BB34C80A5}">
      <dsp:nvSpPr>
        <dsp:cNvPr id="0" name=""/>
        <dsp:cNvSpPr/>
      </dsp:nvSpPr>
      <dsp:spPr>
        <a:xfrm>
          <a:off x="1582641" y="189298"/>
          <a:ext cx="505015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582641" y="256143"/>
        <a:ext cx="404747" cy="200537"/>
      </dsp:txXfrm>
    </dsp:sp>
    <dsp:sp modelId="{84AFAC2E-FB0C-4209-9303-A3975908F18A}">
      <dsp:nvSpPr>
        <dsp:cNvPr id="0" name=""/>
        <dsp:cNvSpPr/>
      </dsp:nvSpPr>
      <dsp:spPr>
        <a:xfrm>
          <a:off x="2297286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Reduced Data</a:t>
          </a:r>
          <a:endParaRPr lang="en-GB" sz="1000" kern="1200" dirty="0"/>
        </a:p>
      </dsp:txBody>
      <dsp:txXfrm>
        <a:off x="2297286" y="212411"/>
        <a:ext cx="1342433" cy="288000"/>
      </dsp:txXfrm>
    </dsp:sp>
    <dsp:sp modelId="{C2410B76-0044-481D-8D21-5730025DDFFD}">
      <dsp:nvSpPr>
        <dsp:cNvPr id="0" name=""/>
        <dsp:cNvSpPr/>
      </dsp:nvSpPr>
      <dsp:spPr>
        <a:xfrm>
          <a:off x="2572242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Measurement artefacts corrected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Scientific Units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Size: compressed or expanded</a:t>
          </a:r>
          <a:endParaRPr lang="en-GB" sz="1000" kern="1200" dirty="0"/>
        </a:p>
      </dsp:txBody>
      <dsp:txXfrm>
        <a:off x="2611255" y="539425"/>
        <a:ext cx="1264407" cy="1253974"/>
      </dsp:txXfrm>
    </dsp:sp>
    <dsp:sp modelId="{51B1BA02-902B-43C3-A56F-0571CFFA8727}">
      <dsp:nvSpPr>
        <dsp:cNvPr id="0" name=""/>
        <dsp:cNvSpPr/>
      </dsp:nvSpPr>
      <dsp:spPr>
        <a:xfrm>
          <a:off x="3843227" y="189298"/>
          <a:ext cx="431437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3843227" y="256143"/>
        <a:ext cx="331169" cy="200537"/>
      </dsp:txXfrm>
    </dsp:sp>
    <dsp:sp modelId="{0C5AD9E0-E1DE-41FE-B38A-93CB6ADED421}">
      <dsp:nvSpPr>
        <dsp:cNvPr id="0" name=""/>
        <dsp:cNvSpPr/>
      </dsp:nvSpPr>
      <dsp:spPr>
        <a:xfrm>
          <a:off x="4453751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Data Analysis</a:t>
          </a:r>
          <a:endParaRPr lang="en-GB" sz="1000" kern="1200" dirty="0"/>
        </a:p>
      </dsp:txBody>
      <dsp:txXfrm>
        <a:off x="4453751" y="212411"/>
        <a:ext cx="1342433" cy="288000"/>
      </dsp:txXfrm>
    </dsp:sp>
    <dsp:sp modelId="{37DDA7A3-583E-4961-971E-4710DCD2CB4C}">
      <dsp:nvSpPr>
        <dsp:cNvPr id="0" name=""/>
        <dsp:cNvSpPr/>
      </dsp:nvSpPr>
      <dsp:spPr>
        <a:xfrm>
          <a:off x="4728708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Comparison with physical models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Extraction of understanding</a:t>
          </a:r>
          <a:endParaRPr lang="en-GB" sz="1000" kern="1200" dirty="0"/>
        </a:p>
      </dsp:txBody>
      <dsp:txXfrm>
        <a:off x="4767721" y="539425"/>
        <a:ext cx="1264407" cy="1253974"/>
      </dsp:txXfrm>
    </dsp:sp>
    <dsp:sp modelId="{537E11F0-4AFD-4AEF-934D-DE82575FC04A}">
      <dsp:nvSpPr>
        <dsp:cNvPr id="0" name=""/>
        <dsp:cNvSpPr/>
      </dsp:nvSpPr>
      <dsp:spPr>
        <a:xfrm>
          <a:off x="5999693" y="189298"/>
          <a:ext cx="431437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5999693" y="256143"/>
        <a:ext cx="331169" cy="200537"/>
      </dsp:txXfrm>
    </dsp:sp>
    <dsp:sp modelId="{F0471DC6-0F17-4478-82A6-058CF8E9C952}">
      <dsp:nvSpPr>
        <dsp:cNvPr id="0" name=""/>
        <dsp:cNvSpPr/>
      </dsp:nvSpPr>
      <dsp:spPr>
        <a:xfrm>
          <a:off x="6610217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Impact</a:t>
          </a:r>
          <a:endParaRPr lang="en-GB" sz="1000" kern="1200" dirty="0"/>
        </a:p>
      </dsp:txBody>
      <dsp:txXfrm>
        <a:off x="6610217" y="212411"/>
        <a:ext cx="1342433" cy="288000"/>
      </dsp:txXfrm>
    </dsp:sp>
    <dsp:sp modelId="{C4DDF0A8-9026-4D67-AD46-A82C464C369F}">
      <dsp:nvSpPr>
        <dsp:cNvPr id="0" name=""/>
        <dsp:cNvSpPr/>
      </dsp:nvSpPr>
      <dsp:spPr>
        <a:xfrm>
          <a:off x="6885173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Scientific Publication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Commercialization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Process changes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New materials</a:t>
          </a:r>
          <a:endParaRPr lang="en-GB" sz="1000" kern="1200" dirty="0"/>
        </a:p>
      </dsp:txBody>
      <dsp:txXfrm>
        <a:off x="6924186" y="539425"/>
        <a:ext cx="1264407" cy="12539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447D8-5C56-47D2-89F4-FECB0E6C9E95}">
      <dsp:nvSpPr>
        <dsp:cNvPr id="0" name=""/>
        <dsp:cNvSpPr/>
      </dsp:nvSpPr>
      <dsp:spPr>
        <a:xfrm>
          <a:off x="1992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Raw Data</a:t>
          </a:r>
          <a:endParaRPr lang="en-GB" sz="1000" kern="1200" dirty="0"/>
        </a:p>
      </dsp:txBody>
      <dsp:txXfrm>
        <a:off x="1992" y="212411"/>
        <a:ext cx="1342433" cy="288000"/>
      </dsp:txXfrm>
    </dsp:sp>
    <dsp:sp modelId="{3BA4CEA3-9CA9-4127-8CB5-F19E04BC0795}">
      <dsp:nvSpPr>
        <dsp:cNvPr id="0" name=""/>
        <dsp:cNvSpPr/>
      </dsp:nvSpPr>
      <dsp:spPr>
        <a:xfrm>
          <a:off x="138121" y="500412"/>
          <a:ext cx="1620088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Time &amp; Detector </a:t>
          </a:r>
          <a:r>
            <a:rPr lang="en-GB" sz="1000" kern="1200" dirty="0" err="1" smtClean="0"/>
            <a:t>Coords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Full of measurement artefacts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Useful for Diagnostics &amp; Fault finding</a:t>
          </a:r>
          <a:endParaRPr lang="en-GB" sz="1000" kern="1200" dirty="0"/>
        </a:p>
      </dsp:txBody>
      <dsp:txXfrm>
        <a:off x="177134" y="539425"/>
        <a:ext cx="1542062" cy="1253974"/>
      </dsp:txXfrm>
    </dsp:sp>
    <dsp:sp modelId="{AA7E597A-D0EE-4463-A822-586BB34C80A5}">
      <dsp:nvSpPr>
        <dsp:cNvPr id="0" name=""/>
        <dsp:cNvSpPr/>
      </dsp:nvSpPr>
      <dsp:spPr>
        <a:xfrm>
          <a:off x="1582641" y="189298"/>
          <a:ext cx="505015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582641" y="256143"/>
        <a:ext cx="404747" cy="200537"/>
      </dsp:txXfrm>
    </dsp:sp>
    <dsp:sp modelId="{84AFAC2E-FB0C-4209-9303-A3975908F18A}">
      <dsp:nvSpPr>
        <dsp:cNvPr id="0" name=""/>
        <dsp:cNvSpPr/>
      </dsp:nvSpPr>
      <dsp:spPr>
        <a:xfrm>
          <a:off x="2297286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Reduced Data</a:t>
          </a:r>
          <a:endParaRPr lang="en-GB" sz="1000" kern="1200" dirty="0"/>
        </a:p>
      </dsp:txBody>
      <dsp:txXfrm>
        <a:off x="2297286" y="212411"/>
        <a:ext cx="1342433" cy="288000"/>
      </dsp:txXfrm>
    </dsp:sp>
    <dsp:sp modelId="{C2410B76-0044-481D-8D21-5730025DDFFD}">
      <dsp:nvSpPr>
        <dsp:cNvPr id="0" name=""/>
        <dsp:cNvSpPr/>
      </dsp:nvSpPr>
      <dsp:spPr>
        <a:xfrm>
          <a:off x="2572242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Measurement artefacts corrected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Scientific Units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Size: compressed or expanded</a:t>
          </a:r>
          <a:endParaRPr lang="en-GB" sz="1000" kern="1200" dirty="0"/>
        </a:p>
      </dsp:txBody>
      <dsp:txXfrm>
        <a:off x="2611255" y="539425"/>
        <a:ext cx="1264407" cy="1253974"/>
      </dsp:txXfrm>
    </dsp:sp>
    <dsp:sp modelId="{51B1BA02-902B-43C3-A56F-0571CFFA8727}">
      <dsp:nvSpPr>
        <dsp:cNvPr id="0" name=""/>
        <dsp:cNvSpPr/>
      </dsp:nvSpPr>
      <dsp:spPr>
        <a:xfrm>
          <a:off x="3843227" y="189298"/>
          <a:ext cx="431437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3843227" y="256143"/>
        <a:ext cx="331169" cy="200537"/>
      </dsp:txXfrm>
    </dsp:sp>
    <dsp:sp modelId="{0C5AD9E0-E1DE-41FE-B38A-93CB6ADED421}">
      <dsp:nvSpPr>
        <dsp:cNvPr id="0" name=""/>
        <dsp:cNvSpPr/>
      </dsp:nvSpPr>
      <dsp:spPr>
        <a:xfrm>
          <a:off x="4453751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Data Analysis</a:t>
          </a:r>
          <a:endParaRPr lang="en-GB" sz="1000" kern="1200" dirty="0"/>
        </a:p>
      </dsp:txBody>
      <dsp:txXfrm>
        <a:off x="4453751" y="212411"/>
        <a:ext cx="1342433" cy="288000"/>
      </dsp:txXfrm>
    </dsp:sp>
    <dsp:sp modelId="{37DDA7A3-583E-4961-971E-4710DCD2CB4C}">
      <dsp:nvSpPr>
        <dsp:cNvPr id="0" name=""/>
        <dsp:cNvSpPr/>
      </dsp:nvSpPr>
      <dsp:spPr>
        <a:xfrm>
          <a:off x="4728708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Comparison with physical models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Extraction of understanding</a:t>
          </a:r>
          <a:endParaRPr lang="en-GB" sz="1000" kern="1200" dirty="0"/>
        </a:p>
      </dsp:txBody>
      <dsp:txXfrm>
        <a:off x="4767721" y="539425"/>
        <a:ext cx="1264407" cy="1253974"/>
      </dsp:txXfrm>
    </dsp:sp>
    <dsp:sp modelId="{537E11F0-4AFD-4AEF-934D-DE82575FC04A}">
      <dsp:nvSpPr>
        <dsp:cNvPr id="0" name=""/>
        <dsp:cNvSpPr/>
      </dsp:nvSpPr>
      <dsp:spPr>
        <a:xfrm>
          <a:off x="5999693" y="189298"/>
          <a:ext cx="431437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5999693" y="256143"/>
        <a:ext cx="331169" cy="200537"/>
      </dsp:txXfrm>
    </dsp:sp>
    <dsp:sp modelId="{F0471DC6-0F17-4478-82A6-058CF8E9C952}">
      <dsp:nvSpPr>
        <dsp:cNvPr id="0" name=""/>
        <dsp:cNvSpPr/>
      </dsp:nvSpPr>
      <dsp:spPr>
        <a:xfrm>
          <a:off x="6610217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Impact</a:t>
          </a:r>
          <a:endParaRPr lang="en-GB" sz="1000" kern="1200" dirty="0"/>
        </a:p>
      </dsp:txBody>
      <dsp:txXfrm>
        <a:off x="6610217" y="212411"/>
        <a:ext cx="1342433" cy="288000"/>
      </dsp:txXfrm>
    </dsp:sp>
    <dsp:sp modelId="{C4DDF0A8-9026-4D67-AD46-A82C464C369F}">
      <dsp:nvSpPr>
        <dsp:cNvPr id="0" name=""/>
        <dsp:cNvSpPr/>
      </dsp:nvSpPr>
      <dsp:spPr>
        <a:xfrm>
          <a:off x="6885173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Scientific Publication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Commercialization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Process changes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New materials</a:t>
          </a:r>
          <a:endParaRPr lang="en-GB" sz="1000" kern="1200" dirty="0"/>
        </a:p>
      </dsp:txBody>
      <dsp:txXfrm>
        <a:off x="6924186" y="539425"/>
        <a:ext cx="1264407" cy="12539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B447D8-5C56-47D2-89F4-FECB0E6C9E95}">
      <dsp:nvSpPr>
        <dsp:cNvPr id="0" name=""/>
        <dsp:cNvSpPr/>
      </dsp:nvSpPr>
      <dsp:spPr>
        <a:xfrm>
          <a:off x="1992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Raw Data</a:t>
          </a:r>
          <a:endParaRPr lang="en-GB" sz="1000" kern="1200" dirty="0"/>
        </a:p>
      </dsp:txBody>
      <dsp:txXfrm>
        <a:off x="1992" y="212411"/>
        <a:ext cx="1342433" cy="288000"/>
      </dsp:txXfrm>
    </dsp:sp>
    <dsp:sp modelId="{3BA4CEA3-9CA9-4127-8CB5-F19E04BC0795}">
      <dsp:nvSpPr>
        <dsp:cNvPr id="0" name=""/>
        <dsp:cNvSpPr/>
      </dsp:nvSpPr>
      <dsp:spPr>
        <a:xfrm>
          <a:off x="138121" y="500412"/>
          <a:ext cx="1620088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Time &amp; Detector </a:t>
          </a:r>
          <a:r>
            <a:rPr lang="en-GB" sz="1000" kern="1200" dirty="0" err="1" smtClean="0"/>
            <a:t>Coords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Full of measurement artefacts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Useful for Diagnostics &amp; Fault finding</a:t>
          </a:r>
          <a:endParaRPr lang="en-GB" sz="1000" kern="1200" dirty="0"/>
        </a:p>
      </dsp:txBody>
      <dsp:txXfrm>
        <a:off x="177134" y="539425"/>
        <a:ext cx="1542062" cy="1253974"/>
      </dsp:txXfrm>
    </dsp:sp>
    <dsp:sp modelId="{AA7E597A-D0EE-4463-A822-586BB34C80A5}">
      <dsp:nvSpPr>
        <dsp:cNvPr id="0" name=""/>
        <dsp:cNvSpPr/>
      </dsp:nvSpPr>
      <dsp:spPr>
        <a:xfrm>
          <a:off x="1582641" y="189298"/>
          <a:ext cx="505015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1582641" y="256143"/>
        <a:ext cx="404747" cy="200537"/>
      </dsp:txXfrm>
    </dsp:sp>
    <dsp:sp modelId="{84AFAC2E-FB0C-4209-9303-A3975908F18A}">
      <dsp:nvSpPr>
        <dsp:cNvPr id="0" name=""/>
        <dsp:cNvSpPr/>
      </dsp:nvSpPr>
      <dsp:spPr>
        <a:xfrm>
          <a:off x="2297286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Reduced Data</a:t>
          </a:r>
          <a:endParaRPr lang="en-GB" sz="1000" kern="1200" dirty="0"/>
        </a:p>
      </dsp:txBody>
      <dsp:txXfrm>
        <a:off x="2297286" y="212411"/>
        <a:ext cx="1342433" cy="288000"/>
      </dsp:txXfrm>
    </dsp:sp>
    <dsp:sp modelId="{C2410B76-0044-481D-8D21-5730025DDFFD}">
      <dsp:nvSpPr>
        <dsp:cNvPr id="0" name=""/>
        <dsp:cNvSpPr/>
      </dsp:nvSpPr>
      <dsp:spPr>
        <a:xfrm>
          <a:off x="2572242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Measurement artefacts corrected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Scientific Units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Size: compressed or expanded</a:t>
          </a:r>
          <a:endParaRPr lang="en-GB" sz="1000" kern="1200" dirty="0"/>
        </a:p>
      </dsp:txBody>
      <dsp:txXfrm>
        <a:off x="2611255" y="539425"/>
        <a:ext cx="1264407" cy="1253974"/>
      </dsp:txXfrm>
    </dsp:sp>
    <dsp:sp modelId="{51B1BA02-902B-43C3-A56F-0571CFFA8727}">
      <dsp:nvSpPr>
        <dsp:cNvPr id="0" name=""/>
        <dsp:cNvSpPr/>
      </dsp:nvSpPr>
      <dsp:spPr>
        <a:xfrm>
          <a:off x="3843227" y="189298"/>
          <a:ext cx="431437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3843227" y="256143"/>
        <a:ext cx="331169" cy="200537"/>
      </dsp:txXfrm>
    </dsp:sp>
    <dsp:sp modelId="{0C5AD9E0-E1DE-41FE-B38A-93CB6ADED421}">
      <dsp:nvSpPr>
        <dsp:cNvPr id="0" name=""/>
        <dsp:cNvSpPr/>
      </dsp:nvSpPr>
      <dsp:spPr>
        <a:xfrm>
          <a:off x="4453751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Data Analysis</a:t>
          </a:r>
          <a:endParaRPr lang="en-GB" sz="1000" kern="1200" dirty="0"/>
        </a:p>
      </dsp:txBody>
      <dsp:txXfrm>
        <a:off x="4453751" y="212411"/>
        <a:ext cx="1342433" cy="288000"/>
      </dsp:txXfrm>
    </dsp:sp>
    <dsp:sp modelId="{37DDA7A3-583E-4961-971E-4710DCD2CB4C}">
      <dsp:nvSpPr>
        <dsp:cNvPr id="0" name=""/>
        <dsp:cNvSpPr/>
      </dsp:nvSpPr>
      <dsp:spPr>
        <a:xfrm>
          <a:off x="4728708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Comparison with physical models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Extraction of understanding</a:t>
          </a:r>
          <a:endParaRPr lang="en-GB" sz="1000" kern="1200" dirty="0"/>
        </a:p>
      </dsp:txBody>
      <dsp:txXfrm>
        <a:off x="4767721" y="539425"/>
        <a:ext cx="1264407" cy="1253974"/>
      </dsp:txXfrm>
    </dsp:sp>
    <dsp:sp modelId="{537E11F0-4AFD-4AEF-934D-DE82575FC04A}">
      <dsp:nvSpPr>
        <dsp:cNvPr id="0" name=""/>
        <dsp:cNvSpPr/>
      </dsp:nvSpPr>
      <dsp:spPr>
        <a:xfrm>
          <a:off x="5999693" y="189298"/>
          <a:ext cx="431437" cy="33422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800" kern="1200"/>
        </a:p>
      </dsp:txBody>
      <dsp:txXfrm>
        <a:off x="5999693" y="256143"/>
        <a:ext cx="331169" cy="200537"/>
      </dsp:txXfrm>
    </dsp:sp>
    <dsp:sp modelId="{F0471DC6-0F17-4478-82A6-058CF8E9C952}">
      <dsp:nvSpPr>
        <dsp:cNvPr id="0" name=""/>
        <dsp:cNvSpPr/>
      </dsp:nvSpPr>
      <dsp:spPr>
        <a:xfrm>
          <a:off x="6610217" y="212411"/>
          <a:ext cx="1342433" cy="43200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000" kern="1200" dirty="0" smtClean="0"/>
            <a:t>Impact</a:t>
          </a:r>
          <a:endParaRPr lang="en-GB" sz="1000" kern="1200" dirty="0"/>
        </a:p>
      </dsp:txBody>
      <dsp:txXfrm>
        <a:off x="6610217" y="212411"/>
        <a:ext cx="1342433" cy="288000"/>
      </dsp:txXfrm>
    </dsp:sp>
    <dsp:sp modelId="{C4DDF0A8-9026-4D67-AD46-A82C464C369F}">
      <dsp:nvSpPr>
        <dsp:cNvPr id="0" name=""/>
        <dsp:cNvSpPr/>
      </dsp:nvSpPr>
      <dsp:spPr>
        <a:xfrm>
          <a:off x="6885173" y="500412"/>
          <a:ext cx="1342433" cy="1332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Scientific Publication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Commercialization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Process changes</a:t>
          </a:r>
          <a:endParaRPr lang="en-GB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New materials</a:t>
          </a:r>
          <a:endParaRPr lang="en-GB" sz="1000" kern="1200" dirty="0"/>
        </a:p>
      </dsp:txBody>
      <dsp:txXfrm>
        <a:off x="6924186" y="539425"/>
        <a:ext cx="1264407" cy="125397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962A98-4C1C-418D-81AF-62D1A5E1293C}">
      <dsp:nvSpPr>
        <dsp:cNvPr id="0" name=""/>
        <dsp:cNvSpPr/>
      </dsp:nvSpPr>
      <dsp:spPr>
        <a:xfrm>
          <a:off x="4296" y="1809118"/>
          <a:ext cx="2023936" cy="20239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AB590719-67F9-4D57-9841-B51F52B9910C}">
      <dsp:nvSpPr>
        <dsp:cNvPr id="0" name=""/>
        <dsp:cNvSpPr/>
      </dsp:nvSpPr>
      <dsp:spPr>
        <a:xfrm>
          <a:off x="333774" y="3558447"/>
          <a:ext cx="2023936" cy="2023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Some Users</a:t>
          </a:r>
          <a:endParaRPr lang="en-GB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Technique specific interfaces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Point and click interface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Simple Graphing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Detailed help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Training &amp; Examples</a:t>
          </a:r>
          <a:endParaRPr lang="en-GB" sz="1400" kern="1200" dirty="0"/>
        </a:p>
      </dsp:txBody>
      <dsp:txXfrm>
        <a:off x="393053" y="3617726"/>
        <a:ext cx="1905378" cy="1905378"/>
      </dsp:txXfrm>
    </dsp:sp>
    <dsp:sp modelId="{6077AA9F-2930-424F-B5D3-D15DE14AE5D7}">
      <dsp:nvSpPr>
        <dsp:cNvPr id="0" name=""/>
        <dsp:cNvSpPr/>
      </dsp:nvSpPr>
      <dsp:spPr>
        <a:xfrm>
          <a:off x="2418087" y="2577925"/>
          <a:ext cx="389854" cy="4863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kern="1200"/>
        </a:p>
      </dsp:txBody>
      <dsp:txXfrm>
        <a:off x="2418087" y="2675190"/>
        <a:ext cx="272898" cy="291793"/>
      </dsp:txXfrm>
    </dsp:sp>
    <dsp:sp modelId="{D3F8DCAD-94D8-422E-9FFA-7CB4A197D52F}">
      <dsp:nvSpPr>
        <dsp:cNvPr id="0" name=""/>
        <dsp:cNvSpPr/>
      </dsp:nvSpPr>
      <dsp:spPr>
        <a:xfrm>
          <a:off x="3142104" y="1809118"/>
          <a:ext cx="2023936" cy="20239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D1896988-0AAA-4A92-BE40-74C580FFB09F}">
      <dsp:nvSpPr>
        <dsp:cNvPr id="0" name=""/>
        <dsp:cNvSpPr/>
      </dsp:nvSpPr>
      <dsp:spPr>
        <a:xfrm>
          <a:off x="3471582" y="3558447"/>
          <a:ext cx="2023936" cy="2023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dirty="0" smtClean="0"/>
            <a:t>Most Users</a:t>
          </a:r>
          <a:endParaRPr lang="en-GB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Flexible user interface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Python Scripting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Data History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Powerful visualisations</a:t>
          </a:r>
          <a:endParaRPr lang="en-GB" sz="1400" kern="1200" dirty="0"/>
        </a:p>
      </dsp:txBody>
      <dsp:txXfrm>
        <a:off x="3530861" y="3617726"/>
        <a:ext cx="1905378" cy="1905378"/>
      </dsp:txXfrm>
    </dsp:sp>
    <dsp:sp modelId="{E6E46D3B-B94B-4FAB-832C-FE54F4F5FC13}">
      <dsp:nvSpPr>
        <dsp:cNvPr id="0" name=""/>
        <dsp:cNvSpPr/>
      </dsp:nvSpPr>
      <dsp:spPr>
        <a:xfrm>
          <a:off x="5555895" y="2577925"/>
          <a:ext cx="389854" cy="4863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500" kern="1200"/>
        </a:p>
      </dsp:txBody>
      <dsp:txXfrm>
        <a:off x="5555895" y="2675190"/>
        <a:ext cx="272898" cy="291793"/>
      </dsp:txXfrm>
    </dsp:sp>
    <dsp:sp modelId="{1264E886-7029-435F-881A-5681D1F9C0CD}">
      <dsp:nvSpPr>
        <dsp:cNvPr id="0" name=""/>
        <dsp:cNvSpPr/>
      </dsp:nvSpPr>
      <dsp:spPr>
        <a:xfrm>
          <a:off x="6279912" y="1809118"/>
          <a:ext cx="2023936" cy="2023936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2EDEBCF2-E470-44E3-B2EB-0D1A892A09BF}">
      <dsp:nvSpPr>
        <dsp:cNvPr id="0" name=""/>
        <dsp:cNvSpPr/>
      </dsp:nvSpPr>
      <dsp:spPr>
        <a:xfrm>
          <a:off x="6479048" y="3573019"/>
          <a:ext cx="2023936" cy="202393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800" kern="1200" smtClean="0"/>
            <a:t>Super Users</a:t>
          </a:r>
          <a:endParaRPr lang="en-GB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Plug ins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Python Algorithms</a:t>
          </a:r>
          <a:endParaRPr lang="en-GB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400" kern="1200" dirty="0" smtClean="0"/>
            <a:t>Custom User Interfaces</a:t>
          </a:r>
          <a:endParaRPr lang="en-GB" sz="1400" kern="1200" dirty="0"/>
        </a:p>
      </dsp:txBody>
      <dsp:txXfrm>
        <a:off x="6538327" y="3632298"/>
        <a:ext cx="1905378" cy="19053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Regular"/>
              </a:defRPr>
            </a:lvl1pPr>
          </a:lstStyle>
          <a:p>
            <a:fld id="{48FE9A4A-3203-D544-A0F2-9B4A7A1B021E}" type="datetimeFigureOut">
              <a:rPr lang="en-US" smtClean="0"/>
              <a:pPr/>
              <a:t>7/14/2020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Regular"/>
              </a:defRPr>
            </a:lvl1pPr>
          </a:lstStyle>
          <a:p>
            <a:fld id="{C0F3BA1D-A00F-DB41-84DA-BE26C4853B3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868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abstract pattern can be removed or repositioned if required. Be careful to ‘Send to Back’ so that it does not obscure any important information.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3BA1D-A00F-DB41-84DA-BE26C4853B3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6932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Catalysis</a:t>
            </a:r>
          </a:p>
          <a:p>
            <a:r>
              <a:rPr lang="en-GB" dirty="0" err="1" smtClean="0"/>
              <a:t>Spintronics</a:t>
            </a:r>
            <a:endParaRPr lang="en-GB" dirty="0" smtClean="0"/>
          </a:p>
          <a:p>
            <a:r>
              <a:rPr lang="en-GB" dirty="0" smtClean="0"/>
              <a:t>Magnetic</a:t>
            </a:r>
            <a:r>
              <a:rPr lang="en-GB" baseline="0" dirty="0" smtClean="0"/>
              <a:t> devices</a:t>
            </a:r>
          </a:p>
          <a:p>
            <a:r>
              <a:rPr lang="en-GB" baseline="0" dirty="0" err="1" smtClean="0"/>
              <a:t>Micellses</a:t>
            </a:r>
            <a:r>
              <a:rPr lang="en-GB" baseline="0" dirty="0" smtClean="0"/>
              <a:t>/surfactant a</a:t>
            </a:r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11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deltaE</a:t>
            </a:r>
            <a:r>
              <a:rPr lang="en-GB" dirty="0" smtClean="0"/>
              <a:t>/E </a:t>
            </a:r>
            <a:r>
              <a:rPr lang="en-GB" dirty="0" err="1" smtClean="0"/>
              <a:t>reolution</a:t>
            </a:r>
            <a:r>
              <a:rPr lang="en-GB" dirty="0" smtClean="0"/>
              <a:t> depends on total flight path</a:t>
            </a:r>
            <a:r>
              <a:rPr lang="en-GB" baseline="0" dirty="0" smtClean="0"/>
              <a:t> for indirect (rather than secondary for direct)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2772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3BA1D-A00F-DB41-84DA-BE26C4853B3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541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6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45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670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01614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CAE69-592D-6D48-8D37-1AF709B043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CE34F9-FD31-954C-90A9-25364BF3A3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81E6B-7D41-F84E-B286-61EBCE053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CE29A8-E8C2-784C-9495-F0D437E95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4039A4-CB11-B346-94E7-20D66FCAC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3703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74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99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661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509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958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84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EF2C8-66D4-EF4A-AAFD-01BC50FA7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D9361-0DDC-EE4E-A740-F93892B369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D9F65C-3FCD-8B46-A28D-257FA8F2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88163C-7F3C-9B44-A028-C4886506F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7796D-644C-B740-8C2E-356ECAB6D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9290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919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4143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D39B2-85B2-8A4B-8008-EE871C7A5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2A1684-4147-4E4A-BE1D-647E280F6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E7061D-97DA-5D45-A717-D8A7EEF03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8C7700-26C6-804B-9BEF-4E4886CEB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D442D-6AED-C347-A737-1092964EA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9692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360F0-A2C2-BC4E-AC8F-28FB5C10E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5D444D-2CB3-C84E-AFAB-6E36673058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CC5E-1493-D445-AD8B-A3A5697A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6B37B-4148-1847-B7D0-E506A8B4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948933-1B9F-6140-A9E4-6AC0E5BF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35601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7228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80670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4548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1CB58-4758-1C42-8DAA-2AAA3F98F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7D025-4B39-8D45-811F-5B1E30D5E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2683CA-90A4-5E49-AA2C-3DCED63A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1DED1-CD68-AC4C-ABC6-F8EEE292B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A83341-F52D-D14B-A417-6C66E51D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9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7351C6-2D17-C14E-8DC1-418227C69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0F791E-6CBD-2747-86C9-A91E120F50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279C1-F68E-7E4B-B565-93EC951F8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866C6-99FF-2F4A-936E-613FC9DB3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0DB7C-BDCE-D146-9584-809FFC25D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FD1283-F062-2E4B-8DD8-A11DB531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672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DCD01-DE9B-A849-A35D-9F761E7A2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13394-3DB5-5A4C-965B-35CC3D1F29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C87B7-015A-EE48-9BA2-392DACDC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A97E02-FB0B-A048-9274-06CF174361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ADCF4DD-E248-C543-910E-BAFFB18831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573B90-35AD-3E43-B0CA-8BA2F2BB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26E709E-0F2B-524A-BB14-376202A26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8CED43-5180-C24B-8196-24914383E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E4D60-AC0C-044F-8925-BE12978C5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80422E-D871-AC4C-A0FF-BA911179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A61A44-CE7E-2E47-A2C7-EFD19C4D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A8DBD8-7206-5A45-8701-1C5BFDD64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6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31B14-AAAA-D746-8A4F-C3E1BB0AC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4D6A3-2EE2-B640-B0F3-7408BA955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CF3B5-8136-464C-B9CE-C289E9FE8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45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BD96A-43E5-A645-B273-977F074EA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B250C-BB32-7348-BE3C-383B51A8F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78973E-998F-6D41-9801-A30991298D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45CC00-44DF-1E48-95F7-E532F4C69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84893D-3FFC-6749-AD92-18B78F33A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03AAAD-3463-B142-AEB9-CFB5F3DC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59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9AEEA-03B0-C845-83C2-A99DE7CF4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D0810E-8148-AB45-8D0B-5492633BCB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CE66B3-4F01-3148-9B21-03E05C59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0305A-EC70-204D-A203-97127CF6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CDF6F2-688B-AC47-8BE3-B3918FD0B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DCE4F3-8FAC-C647-B187-2C7658470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77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33AA2-E8FC-2540-AA49-4AA124C76F24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40" y="5802305"/>
            <a:ext cx="2111379" cy="53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685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944EB6-27EE-0E47-84EB-753C79CA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1CE029-EB58-6B41-8EAC-704F548C31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4E693-13CD-E14F-A36D-9E3FC3ABC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BD68BC-1AD8-B640-8B1E-602BF3073AFD}" type="datetimeFigureOut">
              <a:rPr lang="en-US" smtClean="0"/>
              <a:t>7/14/2020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C84B2D-1B08-DB46-ACAA-271FBB735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BDCA95-5F3D-D940-BE0E-5DFB110309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AB195-B577-5546-8349-9DDA93B612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380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/>
        </a:buClr>
        <a:buFont typeface="Wingdings" pitchFamily="2" charset="2"/>
        <a:buChar char="§"/>
        <a:defRPr sz="2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4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20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/>
        </a:buClr>
        <a:buFont typeface="Wingdings" pitchFamily="2" charset="2"/>
        <a:buChar char="§"/>
        <a:defRPr sz="1800" kern="1200">
          <a:solidFill>
            <a:schemeClr val="accent4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27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Relationship Id="rId1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3.wdp"/><Relationship Id="rId5" Type="http://schemas.openxmlformats.org/officeDocument/2006/relationships/image" Target="../media/image43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hyperlink" Target="https://www.isis.stfc.ac.uk/SiteAssets/Pages/ISIS-Annual-Review-2019-Out-Now/ISIS_Annual_review_Web_2019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58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microsoft.com/office/2007/relationships/diagramDrawing" Target="../diagrams/drawing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58.png"/><Relationship Id="rId7" Type="http://schemas.openxmlformats.org/officeDocument/2006/relationships/diagramLayout" Target="../diagrams/layout4.xml"/><Relationship Id="rId12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11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microsoft.com/office/2007/relationships/diagramDrawing" Target="../diagrams/drawing4.xml"/><Relationship Id="rId4" Type="http://schemas.openxmlformats.org/officeDocument/2006/relationships/image" Target="../media/image60.jpeg"/><Relationship Id="rId9" Type="http://schemas.openxmlformats.org/officeDocument/2006/relationships/diagramColors" Target="../diagrams/colors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isis.stfc.ac.uk/Pages/ISIS-360-Tour.aspx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ooWJywwfg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tfc.ukri.org/research/our-science-facilities/isis-neutron-and-muon-source/" TargetMode="Externa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DB0FE0-A4AF-D848-8925-91A37993D74D}"/>
              </a:ext>
            </a:extLst>
          </p:cNvPr>
          <p:cNvSpPr txBox="1"/>
          <p:nvPr/>
        </p:nvSpPr>
        <p:spPr>
          <a:xfrm>
            <a:off x="1255197" y="2160730"/>
            <a:ext cx="45648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Facility </a:t>
            </a:r>
            <a:r>
              <a:rPr kumimoji="0" lang="en-US" sz="4800" b="1" i="0" u="none" strike="noStrike" kern="1200" cap="none" spc="-150" normalizeH="0" baseline="0" noProof="0" dirty="0" smtClean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Talk</a:t>
            </a:r>
            <a:endParaRPr kumimoji="0" lang="en-US" sz="4800" b="1" i="0" u="none" strike="noStrike" kern="1200" cap="none" spc="-15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EB0AE4-391E-6F41-84C6-D4EEDF519A31}"/>
              </a:ext>
            </a:extLst>
          </p:cNvPr>
          <p:cNvSpPr/>
          <p:nvPr/>
        </p:nvSpPr>
        <p:spPr>
          <a:xfrm>
            <a:off x="1255197" y="3951163"/>
            <a:ext cx="5745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26262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Neutron Scattering Facilities &amp; Mantid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srgbClr val="626262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1A9D8-A541-934F-8FC4-9439FCBF676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412403"/>
            <a:ext cx="3770785" cy="96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18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0" y="345182"/>
            <a:ext cx="9277057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Time-of-flight instruments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936" y="7605636"/>
            <a:ext cx="3789323" cy="2575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6498" y="4745870"/>
            <a:ext cx="4978001" cy="20047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392" y="923567"/>
            <a:ext cx="6362700" cy="4857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7331" y="4763847"/>
            <a:ext cx="4926012" cy="195224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287688" y="-7923295"/>
            <a:ext cx="7372350" cy="6400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13482238" y="729902"/>
            <a:ext cx="8696325" cy="11446671"/>
            <a:chOff x="-25060394" y="5666633"/>
            <a:chExt cx="8696325" cy="114466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24650818" y="5666633"/>
              <a:ext cx="7877175" cy="6629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25060394" y="12607979"/>
              <a:ext cx="8696325" cy="4505325"/>
            </a:xfrm>
            <a:prstGeom prst="rect">
              <a:avLst/>
            </a:prstGeom>
          </p:spPr>
        </p:pic>
      </p:grpSp>
      <p:pic>
        <p:nvPicPr>
          <p:cNvPr id="91" name="Picture 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1441" y="13923735"/>
            <a:ext cx="9315450" cy="304800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-3735123" y="-637960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Direct geometry (DG)</a:t>
            </a:r>
            <a:endParaRPr lang="en-GB" dirty="0"/>
          </a:p>
        </p:txBody>
      </p:sp>
      <p:grpSp>
        <p:nvGrpSpPr>
          <p:cNvPr id="221" name="Group 220"/>
          <p:cNvGrpSpPr/>
          <p:nvPr/>
        </p:nvGrpSpPr>
        <p:grpSpPr>
          <a:xfrm>
            <a:off x="325017" y="1319446"/>
            <a:ext cx="11370858" cy="3363547"/>
            <a:chOff x="325017" y="1103125"/>
            <a:chExt cx="11813649" cy="3765524"/>
          </a:xfrm>
        </p:grpSpPr>
        <p:grpSp>
          <p:nvGrpSpPr>
            <p:cNvPr id="2" name="Group 1"/>
            <p:cNvGrpSpPr/>
            <p:nvPr/>
          </p:nvGrpSpPr>
          <p:grpSpPr>
            <a:xfrm>
              <a:off x="4695188" y="1103125"/>
              <a:ext cx="7443478" cy="3765524"/>
              <a:chOff x="2026713" y="693965"/>
              <a:chExt cx="10068155" cy="5093302"/>
            </a:xfrm>
          </p:grpSpPr>
          <p:grpSp>
            <p:nvGrpSpPr>
              <p:cNvPr id="82" name="Group 81"/>
              <p:cNvGrpSpPr/>
              <p:nvPr/>
            </p:nvGrpSpPr>
            <p:grpSpPr>
              <a:xfrm>
                <a:off x="2026713" y="2051879"/>
                <a:ext cx="4672786" cy="3735388"/>
                <a:chOff x="473075" y="2222500"/>
                <a:chExt cx="4672786" cy="3735388"/>
              </a:xfrm>
            </p:grpSpPr>
            <p:sp>
              <p:nvSpPr>
                <p:cNvPr id="93" name="Freeform 17"/>
                <p:cNvSpPr>
                  <a:spLocks/>
                </p:cNvSpPr>
                <p:nvPr/>
              </p:nvSpPr>
              <p:spPr bwMode="auto">
                <a:xfrm>
                  <a:off x="965200" y="3643697"/>
                  <a:ext cx="2044700" cy="1957003"/>
                </a:xfrm>
                <a:custGeom>
                  <a:avLst/>
                  <a:gdLst/>
                  <a:ahLst/>
                  <a:cxnLst>
                    <a:cxn ang="0">
                      <a:pos x="0" y="944"/>
                    </a:cxn>
                    <a:cxn ang="0">
                      <a:pos x="208" y="8"/>
                    </a:cxn>
                    <a:cxn ang="0">
                      <a:pos x="1288" y="0"/>
                    </a:cxn>
                    <a:cxn ang="0">
                      <a:pos x="64" y="960"/>
                    </a:cxn>
                    <a:cxn ang="0">
                      <a:pos x="0" y="944"/>
                    </a:cxn>
                  </a:cxnLst>
                  <a:rect l="0" t="0" r="r" b="b"/>
                  <a:pathLst>
                    <a:path w="1288" h="960">
                      <a:moveTo>
                        <a:pt x="0" y="944"/>
                      </a:moveTo>
                      <a:lnTo>
                        <a:pt x="208" y="8"/>
                      </a:lnTo>
                      <a:lnTo>
                        <a:pt x="1288" y="0"/>
                      </a:lnTo>
                      <a:lnTo>
                        <a:pt x="64" y="960"/>
                      </a:lnTo>
                      <a:lnTo>
                        <a:pt x="0" y="944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2700000" scaled="0"/>
                  <a:tileRect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4" name="Freeform 18"/>
                <p:cNvSpPr>
                  <a:spLocks/>
                </p:cNvSpPr>
                <p:nvPr/>
              </p:nvSpPr>
              <p:spPr bwMode="auto">
                <a:xfrm>
                  <a:off x="2044700" y="2743200"/>
                  <a:ext cx="2247900" cy="749300"/>
                </a:xfrm>
                <a:custGeom>
                  <a:avLst/>
                  <a:gdLst/>
                  <a:ahLst/>
                  <a:cxnLst>
                    <a:cxn ang="0">
                      <a:pos x="0" y="472"/>
                    </a:cxn>
                    <a:cxn ang="0">
                      <a:pos x="80" y="0"/>
                    </a:cxn>
                    <a:cxn ang="0">
                      <a:pos x="1416" y="0"/>
                    </a:cxn>
                    <a:cxn ang="0">
                      <a:pos x="0" y="472"/>
                    </a:cxn>
                  </a:cxnLst>
                  <a:rect l="0" t="0" r="r" b="b"/>
                  <a:pathLst>
                    <a:path w="1416" h="472">
                      <a:moveTo>
                        <a:pt x="0" y="472"/>
                      </a:moveTo>
                      <a:lnTo>
                        <a:pt x="80" y="0"/>
                      </a:lnTo>
                      <a:lnTo>
                        <a:pt x="1416" y="0"/>
                      </a:lnTo>
                      <a:lnTo>
                        <a:pt x="0" y="472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C00000"/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3000000" scaled="0"/>
                </a:gra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5" name="Line 6"/>
                <p:cNvSpPr>
                  <a:spLocks noChangeShapeType="1"/>
                </p:cNvSpPr>
                <p:nvPr/>
              </p:nvSpPr>
              <p:spPr bwMode="auto">
                <a:xfrm>
                  <a:off x="971551" y="3627436"/>
                  <a:ext cx="980679" cy="7533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 sz="16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6" name="Line 7"/>
                <p:cNvSpPr>
                  <a:spLocks noChangeShapeType="1"/>
                </p:cNvSpPr>
                <p:nvPr/>
              </p:nvSpPr>
              <p:spPr bwMode="auto">
                <a:xfrm>
                  <a:off x="2130030" y="3639734"/>
                  <a:ext cx="2397520" cy="0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 sz="16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7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4089845" y="3632678"/>
                  <a:ext cx="1025525" cy="33813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50800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600" dirty="0">
                      <a:solidFill>
                        <a:schemeClr val="tx1"/>
                      </a:solidFill>
                    </a:rPr>
                    <a:t>Chopper</a:t>
                  </a:r>
                </a:p>
              </p:txBody>
            </p:sp>
            <p:sp>
              <p:nvSpPr>
                <p:cNvPr id="98" name="Line 9"/>
                <p:cNvSpPr>
                  <a:spLocks noChangeShapeType="1"/>
                </p:cNvSpPr>
                <p:nvPr/>
              </p:nvSpPr>
              <p:spPr bwMode="auto">
                <a:xfrm>
                  <a:off x="965200" y="3492500"/>
                  <a:ext cx="3562350" cy="0"/>
                </a:xfrm>
                <a:prstGeom prst="line">
                  <a:avLst/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 sz="16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9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4201236" y="3054032"/>
                  <a:ext cx="914400" cy="33813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Sample</a:t>
                  </a:r>
                </a:p>
              </p:txBody>
            </p:sp>
            <p:sp>
              <p:nvSpPr>
                <p:cNvPr id="102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1283087" y="2236740"/>
                  <a:ext cx="842963" cy="3698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GB" altLang="en-US" dirty="0" err="1">
                      <a:solidFill>
                        <a:schemeClr val="tx1"/>
                      </a:solidFill>
                      <a:latin typeface="MT Extra" pitchFamily="18" charset="2"/>
                    </a:rPr>
                    <a:t>h</a:t>
                  </a:r>
                  <a:r>
                    <a:rPr lang="en-GB" altLang="en-US" dirty="0" err="1">
                      <a:solidFill>
                        <a:schemeClr val="tx1"/>
                      </a:solidFill>
                      <a:latin typeface="Symbol" pitchFamily="18" charset="2"/>
                    </a:rPr>
                    <a:t>w</a:t>
                  </a:r>
                  <a:r>
                    <a:rPr lang="en-GB" altLang="en-US" dirty="0">
                      <a:solidFill>
                        <a:schemeClr val="tx1"/>
                      </a:solidFill>
                      <a:latin typeface="Symbol" pitchFamily="18" charset="2"/>
                    </a:rPr>
                    <a:t> </a:t>
                  </a:r>
                  <a:r>
                    <a:rPr lang="en-GB" altLang="en-US" dirty="0">
                      <a:solidFill>
                        <a:schemeClr val="tx1"/>
                      </a:solidFill>
                    </a:rPr>
                    <a:t>&lt; 0</a:t>
                  </a:r>
                </a:p>
              </p:txBody>
            </p:sp>
            <p:sp>
              <p:nvSpPr>
                <p:cNvPr id="103" name="Line 11"/>
                <p:cNvSpPr>
                  <a:spLocks noChangeShapeType="1"/>
                </p:cNvSpPr>
                <p:nvPr/>
              </p:nvSpPr>
              <p:spPr bwMode="auto">
                <a:xfrm flipV="1">
                  <a:off x="1016000" y="2754312"/>
                  <a:ext cx="1449388" cy="2833687"/>
                </a:xfrm>
                <a:prstGeom prst="line">
                  <a:avLst/>
                </a:prstGeom>
                <a:noFill/>
                <a:ln w="25400">
                  <a:solidFill>
                    <a:srgbClr val="000099"/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4" name="Line 15"/>
                <p:cNvSpPr>
                  <a:spLocks noChangeShapeType="1"/>
                </p:cNvSpPr>
                <p:nvPr/>
              </p:nvSpPr>
              <p:spPr bwMode="auto">
                <a:xfrm>
                  <a:off x="965200" y="2747963"/>
                  <a:ext cx="3562351" cy="0"/>
                </a:xfrm>
                <a:prstGeom prst="line">
                  <a:avLst/>
                </a:prstGeom>
                <a:noFill/>
                <a:ln w="38100">
                  <a:solidFill>
                    <a:schemeClr val="accent3">
                      <a:lumMod val="75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algn="ctr">
                    <a:defRPr/>
                  </a:pPr>
                  <a:endParaRPr lang="en-GB" sz="1600" b="1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5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4129861" y="2292820"/>
                  <a:ext cx="1016000" cy="33813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Detector</a:t>
                  </a:r>
                </a:p>
              </p:txBody>
            </p:sp>
            <p:sp>
              <p:nvSpPr>
                <p:cNvPr id="106" name="Line 4"/>
                <p:cNvSpPr>
                  <a:spLocks noChangeShapeType="1"/>
                </p:cNvSpPr>
                <p:nvPr/>
              </p:nvSpPr>
              <p:spPr bwMode="auto">
                <a:xfrm>
                  <a:off x="965200" y="2222500"/>
                  <a:ext cx="0" cy="3352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7" name="Line 5"/>
                <p:cNvSpPr>
                  <a:spLocks noChangeShapeType="1"/>
                </p:cNvSpPr>
                <p:nvPr/>
              </p:nvSpPr>
              <p:spPr bwMode="auto">
                <a:xfrm>
                  <a:off x="965200" y="5588000"/>
                  <a:ext cx="3562350" cy="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GB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8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473325" y="5649913"/>
                  <a:ext cx="598488" cy="307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400" dirty="0">
                      <a:solidFill>
                        <a:schemeClr val="tx1"/>
                      </a:solidFill>
                    </a:rPr>
                    <a:t>Time</a:t>
                  </a:r>
                </a:p>
              </p:txBody>
            </p:sp>
            <p:sp>
              <p:nvSpPr>
                <p:cNvPr id="109" name="Text Box 24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161925" y="3660775"/>
                  <a:ext cx="930275" cy="30797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1pPr>
                  <a:lvl2pPr marL="742950" indent="-28575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2pPr>
                  <a:lvl3pPr marL="11430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3pPr>
                  <a:lvl4pPr marL="16002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4pPr>
                  <a:lvl5pPr marL="2057400" indent="-228600" eaLnBrk="0" hangingPunct="0"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bg1"/>
                      </a:solidFill>
                      <a:latin typeface="Arial" pitchFamily="34" charset="0"/>
                      <a:cs typeface="Arial" pitchFamily="34" charset="0"/>
                    </a:defRPr>
                  </a:lvl9pPr>
                </a:lstStyle>
                <a:p>
                  <a:pPr algn="ctr" eaLnBrk="1" hangingPunct="1"/>
                  <a:r>
                    <a:rPr lang="en-GB" altLang="en-US" sz="1400">
                      <a:solidFill>
                        <a:schemeClr val="tx1"/>
                      </a:solidFill>
                    </a:rPr>
                    <a:t>Distance</a:t>
                  </a:r>
                </a:p>
              </p:txBody>
            </p:sp>
          </p:grpSp>
          <p:sp>
            <p:nvSpPr>
              <p:cNvPr id="84" name="TextBox 83"/>
              <p:cNvSpPr txBox="1"/>
              <p:nvPr/>
            </p:nvSpPr>
            <p:spPr>
              <a:xfrm>
                <a:off x="3237295" y="705660"/>
                <a:ext cx="4050587" cy="1071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 smtClean="0"/>
                  <a:t>Direct geometry (DG)</a:t>
                </a:r>
                <a:br>
                  <a:rPr lang="en-GB" sz="2000" dirty="0" smtClean="0"/>
                </a:br>
                <a:r>
                  <a:rPr lang="en-GB" sz="2000" dirty="0" smtClean="0"/>
                  <a:t>Fix k</a:t>
                </a:r>
                <a:r>
                  <a:rPr lang="en-GB" sz="2000" baseline="-25000" dirty="0" smtClean="0"/>
                  <a:t>i</a:t>
                </a:r>
                <a:endParaRPr lang="en-GB" sz="2000" baseline="-25000" dirty="0"/>
              </a:p>
            </p:txBody>
          </p:sp>
          <p:grpSp>
            <p:nvGrpSpPr>
              <p:cNvPr id="110" name="Group 109"/>
              <p:cNvGrpSpPr/>
              <p:nvPr/>
            </p:nvGrpSpPr>
            <p:grpSpPr>
              <a:xfrm>
                <a:off x="7071622" y="693965"/>
                <a:ext cx="5023246" cy="5074456"/>
                <a:chOff x="4686465" y="922485"/>
                <a:chExt cx="5023246" cy="5074456"/>
              </a:xfrm>
            </p:grpSpPr>
            <p:grpSp>
              <p:nvGrpSpPr>
                <p:cNvPr id="113" name="Group 112"/>
                <p:cNvGrpSpPr/>
                <p:nvPr/>
              </p:nvGrpSpPr>
              <p:grpSpPr>
                <a:xfrm>
                  <a:off x="4686465" y="922485"/>
                  <a:ext cx="5023246" cy="5074456"/>
                  <a:chOff x="4554444" y="688104"/>
                  <a:chExt cx="5023246" cy="5074456"/>
                </a:xfrm>
              </p:grpSpPr>
              <p:grpSp>
                <p:nvGrpSpPr>
                  <p:cNvPr id="117" name="Group 116"/>
                  <p:cNvGrpSpPr/>
                  <p:nvPr/>
                </p:nvGrpSpPr>
                <p:grpSpPr>
                  <a:xfrm>
                    <a:off x="4554444" y="2027172"/>
                    <a:ext cx="4707195" cy="3735388"/>
                    <a:chOff x="473075" y="2222500"/>
                    <a:chExt cx="4707195" cy="3735388"/>
                  </a:xfrm>
                </p:grpSpPr>
                <p:sp>
                  <p:nvSpPr>
                    <p:cNvPr id="123" name="Freeform 17"/>
                    <p:cNvSpPr>
                      <a:spLocks/>
                    </p:cNvSpPr>
                    <p:nvPr/>
                  </p:nvSpPr>
                  <p:spPr bwMode="auto">
                    <a:xfrm>
                      <a:off x="965200" y="3214688"/>
                      <a:ext cx="2701925" cy="2386012"/>
                    </a:xfrm>
                    <a:custGeom>
                      <a:avLst/>
                      <a:gdLst/>
                      <a:ahLst/>
                      <a:cxnLst>
                        <a:cxn ang="0">
                          <a:pos x="0" y="944"/>
                        </a:cxn>
                        <a:cxn ang="0">
                          <a:pos x="208" y="8"/>
                        </a:cxn>
                        <a:cxn ang="0">
                          <a:pos x="1288" y="0"/>
                        </a:cxn>
                        <a:cxn ang="0">
                          <a:pos x="64" y="960"/>
                        </a:cxn>
                        <a:cxn ang="0">
                          <a:pos x="0" y="944"/>
                        </a:cxn>
                      </a:cxnLst>
                      <a:rect l="0" t="0" r="r" b="b"/>
                      <a:pathLst>
                        <a:path w="1288" h="960">
                          <a:moveTo>
                            <a:pt x="0" y="944"/>
                          </a:moveTo>
                          <a:lnTo>
                            <a:pt x="208" y="8"/>
                          </a:lnTo>
                          <a:lnTo>
                            <a:pt x="1288" y="0"/>
                          </a:lnTo>
                          <a:lnTo>
                            <a:pt x="64" y="960"/>
                          </a:lnTo>
                          <a:lnTo>
                            <a:pt x="0" y="944"/>
                          </a:lnTo>
                          <a:close/>
                        </a:path>
                      </a:pathLst>
                    </a:custGeom>
                    <a:gradFill flip="none" rotWithShape="1">
                      <a:gsLst>
                        <a:gs pos="0">
                          <a:srgbClr val="C00000"/>
                        </a:gs>
                        <a:gs pos="50000">
                          <a:schemeClr val="accent1">
                            <a:tint val="44500"/>
                            <a:satMod val="160000"/>
                          </a:schemeClr>
                        </a:gs>
                        <a:gs pos="100000">
                          <a:schemeClr val="accent1">
                            <a:tint val="23500"/>
                            <a:satMod val="160000"/>
                          </a:schemeClr>
                        </a:gs>
                      </a:gsLst>
                      <a:lin ang="2700000" scaled="0"/>
                      <a:tileRect/>
                    </a:gradFill>
                    <a:ln w="9525">
                      <a:noFill/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GB">
                        <a:latin typeface="Arial" charset="0"/>
                        <a:cs typeface="Arial" charset="0"/>
                      </a:endParaRPr>
                    </a:p>
                  </p:txBody>
                </p:sp>
                <p:grpSp>
                  <p:nvGrpSpPr>
                    <p:cNvPr id="124" name="Group 12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984250" y="2949990"/>
                      <a:ext cx="4196020" cy="416303"/>
                      <a:chOff x="984738" y="2950845"/>
                      <a:chExt cx="4195940" cy="415678"/>
                    </a:xfrm>
                    <a:solidFill>
                      <a:schemeClr val="accent3"/>
                    </a:solidFill>
                  </p:grpSpPr>
                  <p:sp>
                    <p:nvSpPr>
                      <p:cNvPr id="140" name="Rectangle 139"/>
                      <p:cNvSpPr/>
                      <p:nvPr/>
                    </p:nvSpPr>
                    <p:spPr>
                      <a:xfrm>
                        <a:off x="984738" y="3047119"/>
                        <a:ext cx="4113103" cy="271054"/>
                      </a:xfrm>
                      <a:prstGeom prst="rect">
                        <a:avLst/>
                      </a:prstGeom>
                      <a:grpFill/>
                      <a:ln w="12700"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 algn="ctr">
                          <a:defRPr/>
                        </a:pPr>
                        <a:endParaRPr lang="en-GB"/>
                      </a:p>
                    </p:txBody>
                  </p:sp>
                  <p:sp>
                    <p:nvSpPr>
                      <p:cNvPr id="141" name="Text Box 20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3987731" y="2950845"/>
                        <a:ext cx="1192947" cy="415678"/>
                      </a:xfrm>
                      <a:prstGeom prst="rect">
                        <a:avLst/>
                      </a:prstGeom>
                      <a:noFill/>
                      <a:ln w="127000">
                        <a:noFill/>
                        <a:miter lim="800000"/>
                        <a:headEnd/>
                        <a:tailEnd/>
                      </a:ln>
                      <a:effectLst/>
                    </p:spPr>
                    <p:txBody>
                      <a:bodyPr wrap="none">
                        <a:spAutoFit/>
                      </a:bodyPr>
                      <a:lstStyle/>
                      <a:p>
                        <a:pPr algn="ctr">
                          <a:defRPr/>
                        </a:pPr>
                        <a:r>
                          <a:rPr lang="en-GB" sz="1400" dirty="0" smtClean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a:t>Analyser</a:t>
                        </a:r>
                        <a:endParaRPr lang="en-GB" dirty="0"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Line 11"/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1016000" y="2692828"/>
                      <a:ext cx="1449387" cy="2895172"/>
                    </a:xfrm>
                    <a:prstGeom prst="line">
                      <a:avLst/>
                    </a:prstGeom>
                    <a:noFill/>
                    <a:ln w="28575">
                      <a:solidFill>
                        <a:srgbClr val="000099"/>
                      </a:solidFill>
                      <a:round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pPr algn="ctr">
                        <a:defRPr/>
                      </a:pPr>
                      <a:endParaRPr lang="en-GB">
                        <a:latin typeface="Arial" charset="0"/>
                        <a:cs typeface="Arial" charset="0"/>
                      </a:endParaRPr>
                    </a:p>
                  </p:txBody>
                </p:sp>
                <p:grpSp>
                  <p:nvGrpSpPr>
                    <p:cNvPr id="126" name="Group 118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1004888" y="2724150"/>
                      <a:ext cx="2276475" cy="2863850"/>
                      <a:chOff x="1005393" y="2724778"/>
                      <a:chExt cx="2275393" cy="2863223"/>
                    </a:xfrm>
                  </p:grpSpPr>
                  <p:cxnSp>
                    <p:nvCxnSpPr>
                      <p:cNvPr id="132" name="Straight Connector 131"/>
                      <p:cNvCxnSpPr/>
                      <p:nvPr/>
                    </p:nvCxnSpPr>
                    <p:spPr>
                      <a:xfrm rot="5400000" flipH="1" flipV="1">
                        <a:off x="235571" y="4407213"/>
                        <a:ext cx="1950610" cy="410967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3" name="Straight Connector 132"/>
                      <p:cNvCxnSpPr/>
                      <p:nvPr/>
                    </p:nvCxnSpPr>
                    <p:spPr>
                      <a:xfrm rot="5400000" flipH="1" flipV="1">
                        <a:off x="391865" y="4242977"/>
                        <a:ext cx="1952198" cy="680713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4" name="Straight Connector 133"/>
                      <p:cNvCxnSpPr/>
                      <p:nvPr/>
                    </p:nvCxnSpPr>
                    <p:spPr>
                      <a:xfrm rot="5400000" flipH="1" flipV="1">
                        <a:off x="683034" y="3983549"/>
                        <a:ext cx="1953784" cy="1242422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5" name="Straight Connector 134"/>
                      <p:cNvCxnSpPr/>
                      <p:nvPr/>
                    </p:nvCxnSpPr>
                    <p:spPr>
                      <a:xfrm rot="5400000" flipH="1" flipV="1">
                        <a:off x="939293" y="3698728"/>
                        <a:ext cx="1955372" cy="1813651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Straight Connector 135"/>
                      <p:cNvCxnSpPr/>
                      <p:nvPr/>
                    </p:nvCxnSpPr>
                    <p:spPr>
                      <a:xfrm rot="5400000" flipH="1" flipV="1">
                        <a:off x="1205210" y="2943862"/>
                        <a:ext cx="882457" cy="444289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Straight Connector 136"/>
                      <p:cNvCxnSpPr/>
                      <p:nvPr/>
                    </p:nvCxnSpPr>
                    <p:spPr>
                      <a:xfrm rot="5400000" flipH="1" flipV="1">
                        <a:off x="1508278" y="2943862"/>
                        <a:ext cx="882457" cy="444289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Straight Connector 137"/>
                      <p:cNvCxnSpPr/>
                      <p:nvPr/>
                    </p:nvCxnSpPr>
                    <p:spPr>
                      <a:xfrm rot="5400000" flipH="1" flipV="1">
                        <a:off x="2092994" y="2943068"/>
                        <a:ext cx="882457" cy="445876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Straight Connector 138"/>
                      <p:cNvCxnSpPr/>
                      <p:nvPr/>
                    </p:nvCxnSpPr>
                    <p:spPr>
                      <a:xfrm rot="5400000" flipH="1" flipV="1">
                        <a:off x="2617413" y="2943862"/>
                        <a:ext cx="882457" cy="444289"/>
                      </a:xfrm>
                      <a:prstGeom prst="line">
                        <a:avLst/>
                      </a:prstGeom>
                      <a:ln w="19050">
                        <a:solidFill>
                          <a:schemeClr val="tx2">
                            <a:lumMod val="60000"/>
                            <a:lumOff val="40000"/>
                          </a:schemeClr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27" name="Group 3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3075" y="2222500"/>
                      <a:ext cx="4054475" cy="3735388"/>
                      <a:chOff x="298" y="1400"/>
                      <a:chExt cx="2554" cy="2353"/>
                    </a:xfrm>
                  </p:grpSpPr>
                  <p:sp>
                    <p:nvSpPr>
                      <p:cNvPr id="128" name="Line 4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08" y="1400"/>
                        <a:ext cx="0" cy="2112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 type="triangle" w="med" len="med"/>
                        <a:tailEnd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129" name="Line 5"/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08" y="3520"/>
                        <a:ext cx="2244" cy="0"/>
                      </a:xfrm>
                      <a:prstGeom prst="line">
                        <a:avLst/>
                      </a:prstGeom>
                      <a:noFill/>
                      <a:ln w="38100">
                        <a:solidFill>
                          <a:schemeClr val="tx1"/>
                        </a:solidFill>
                        <a:round/>
                        <a:headEnd/>
                        <a:tailEnd type="triangle" w="med" len="med"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en-GB"/>
                      </a:p>
                    </p:txBody>
                  </p:sp>
                  <p:sp>
                    <p:nvSpPr>
                      <p:cNvPr id="130" name="Text Box 23"/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558" y="3559"/>
                        <a:ext cx="377" cy="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GB" altLang="en-US" sz="1400">
                            <a:solidFill>
                              <a:schemeClr val="tx1"/>
                            </a:solidFill>
                            <a:latin typeface="Trebuchet MS" pitchFamily="34" charset="0"/>
                          </a:rPr>
                          <a:t>Time</a:t>
                        </a:r>
                      </a:p>
                    </p:txBody>
                  </p:sp>
                  <p:sp>
                    <p:nvSpPr>
                      <p:cNvPr id="131" name="Text Box 24"/>
                      <p:cNvSpPr txBox="1">
                        <a:spLocks noChangeArrowheads="1"/>
                      </p:cNvSpPr>
                      <p:nvPr/>
                    </p:nvSpPr>
                    <p:spPr bwMode="auto">
                      <a:xfrm rot="-5400000">
                        <a:off x="112" y="2306"/>
                        <a:ext cx="565" cy="1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>
                        <a:lvl1pPr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1pPr>
                        <a:lvl2pPr marL="742950" indent="-28575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2pPr>
                        <a:lvl3pPr marL="1143000" indent="-22860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3pPr>
                        <a:lvl4pPr marL="1600200" indent="-22860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4pPr>
                        <a:lvl5pPr marL="2057400" indent="-228600" eaLnBrk="0" hangingPunct="0"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5pPr>
                        <a:lvl6pPr marL="25146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6pPr>
                        <a:lvl7pPr marL="29718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7pPr>
                        <a:lvl8pPr marL="34290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8pPr>
                        <a:lvl9pPr marL="3886200" indent="-228600" eaLnBrk="0" fontAlgn="base" hangingPunct="0">
                          <a:spcBef>
                            <a:spcPct val="0"/>
                          </a:spcBef>
                          <a:spcAft>
                            <a:spcPct val="0"/>
                          </a:spcAft>
                          <a:defRPr b="1">
                            <a:solidFill>
                              <a:schemeClr val="bg1"/>
                            </a:solidFill>
                            <a:latin typeface="Arial" pitchFamily="34" charset="0"/>
                            <a:cs typeface="Arial" pitchFamily="34" charset="0"/>
                          </a:defRPr>
                        </a:lvl9pPr>
                      </a:lstStyle>
                      <a:p>
                        <a:pPr algn="ctr" eaLnBrk="1" hangingPunct="1"/>
                        <a:r>
                          <a:rPr lang="en-GB" altLang="en-US" sz="1400">
                            <a:solidFill>
                              <a:schemeClr val="tx1"/>
                            </a:solidFill>
                            <a:latin typeface="Trebuchet MS" pitchFamily="34" charset="0"/>
                          </a:rPr>
                          <a:t>Distance</a:t>
                        </a:r>
                      </a:p>
                    </p:txBody>
                  </p:sp>
                </p:grpSp>
              </p:grpSp>
              <p:sp>
                <p:nvSpPr>
                  <p:cNvPr id="118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5065617" y="2508189"/>
                    <a:ext cx="411318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0" name="Text Box 27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6761049" y="2005855"/>
                    <a:ext cx="842963" cy="36988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1pPr>
                    <a:lvl2pPr marL="742950" indent="-285750" eaLnBrk="0" hangingPunct="0"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2pPr>
                    <a:lvl3pPr marL="1143000" indent="-228600" eaLnBrk="0" hangingPunct="0"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3pPr>
                    <a:lvl4pPr marL="1600200" indent="-228600" eaLnBrk="0" hangingPunct="0"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4pPr>
                    <a:lvl5pPr marL="2057400" indent="-228600" eaLnBrk="0" hangingPunct="0"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b="1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GB" altLang="en-US" dirty="0" err="1">
                        <a:solidFill>
                          <a:schemeClr val="tx1"/>
                        </a:solidFill>
                        <a:latin typeface="MT Extra" pitchFamily="18" charset="2"/>
                      </a:rPr>
                      <a:t>h</a:t>
                    </a:r>
                    <a:r>
                      <a:rPr lang="en-GB" altLang="en-US" dirty="0" err="1">
                        <a:solidFill>
                          <a:schemeClr val="tx1"/>
                        </a:solidFill>
                        <a:latin typeface="Symbol" pitchFamily="18" charset="2"/>
                      </a:rPr>
                      <a:t>w</a:t>
                    </a:r>
                    <a:r>
                      <a:rPr lang="en-GB" altLang="en-US" dirty="0">
                        <a:solidFill>
                          <a:schemeClr val="tx1"/>
                        </a:solidFill>
                        <a:latin typeface="Symbol" pitchFamily="18" charset="2"/>
                      </a:rPr>
                      <a:t> </a:t>
                    </a:r>
                    <a:r>
                      <a:rPr lang="en-GB" altLang="en-US" dirty="0">
                        <a:solidFill>
                          <a:schemeClr val="tx1"/>
                        </a:solidFill>
                      </a:rPr>
                      <a:t>&lt; 0</a:t>
                    </a:r>
                  </a:p>
                </p:txBody>
              </p:sp>
              <p:sp>
                <p:nvSpPr>
                  <p:cNvPr id="121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5065617" y="3432110"/>
                    <a:ext cx="4113182" cy="0"/>
                  </a:xfrm>
                  <a:prstGeom prst="line">
                    <a:avLst/>
                  </a:prstGeom>
                  <a:noFill/>
                  <a:ln w="38100">
                    <a:solidFill>
                      <a:schemeClr val="accent3">
                        <a:lumMod val="75000"/>
                      </a:schemeClr>
                    </a:solidFill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algn="ctr">
                      <a:defRPr/>
                    </a:pPr>
                    <a:endParaRPr lang="en-GB" sz="1600" b="1"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2" name="TextBox 121"/>
                  <p:cNvSpPr txBox="1"/>
                  <p:nvPr/>
                </p:nvSpPr>
                <p:spPr>
                  <a:xfrm>
                    <a:off x="5789518" y="688104"/>
                    <a:ext cx="3788172" cy="107192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GB" sz="2000" dirty="0" smtClean="0"/>
                      <a:t>Indirect geometry (IG</a:t>
                    </a:r>
                    <a:r>
                      <a:rPr lang="en-GB" sz="2000" dirty="0"/>
                      <a:t>)</a:t>
                    </a:r>
                    <a:br>
                      <a:rPr lang="en-GB" sz="2000" dirty="0"/>
                    </a:br>
                    <a:r>
                      <a:rPr lang="en-GB" sz="2000" dirty="0"/>
                      <a:t>Fix </a:t>
                    </a:r>
                    <a:r>
                      <a:rPr lang="en-GB" sz="2000" dirty="0" err="1" smtClean="0"/>
                      <a:t>k</a:t>
                    </a:r>
                    <a:r>
                      <a:rPr lang="en-GB" sz="2000" baseline="-25000" dirty="0" err="1"/>
                      <a:t>f</a:t>
                    </a:r>
                    <a:endParaRPr lang="en-GB" sz="2000" baseline="-25000" dirty="0"/>
                  </a:p>
                </p:txBody>
              </p:sp>
            </p:grpSp>
            <p:sp>
              <p:nvSpPr>
                <p:cNvPr id="11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339975" y="3684747"/>
                  <a:ext cx="914400" cy="338137"/>
                </a:xfrm>
                <a:prstGeom prst="rect">
                  <a:avLst/>
                </a:prstGeom>
                <a:noFill/>
                <a:ln w="38100">
                  <a:noFill/>
                  <a:miter lim="800000"/>
                  <a:headEnd/>
                  <a:tailEnd/>
                </a:ln>
                <a:effectLst/>
              </p:spPr>
              <p:txBody>
                <a:bodyPr wrap="none">
                  <a:spAutoFit/>
                </a:bodyPr>
                <a:lstStyle/>
                <a:p>
                  <a:pPr algn="ctr">
                    <a:defRPr/>
                  </a:pPr>
                  <a:r>
                    <a:rPr lang="en-GB" sz="1600" b="1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Sample</a:t>
                  </a:r>
                </a:p>
              </p:txBody>
            </p:sp>
          </p:grpSp>
        </p:grpSp>
        <p:grpSp>
          <p:nvGrpSpPr>
            <p:cNvPr id="215" name="Group 214"/>
            <p:cNvGrpSpPr/>
            <p:nvPr/>
          </p:nvGrpSpPr>
          <p:grpSpPr>
            <a:xfrm>
              <a:off x="325017" y="1559509"/>
              <a:ext cx="4033272" cy="3279447"/>
              <a:chOff x="-7796112" y="1158575"/>
              <a:chExt cx="5455462" cy="4435827"/>
            </a:xfrm>
          </p:grpSpPr>
          <p:sp>
            <p:nvSpPr>
              <p:cNvPr id="173" name="Freeform 17"/>
              <p:cNvSpPr>
                <a:spLocks/>
              </p:cNvSpPr>
              <p:nvPr/>
            </p:nvSpPr>
            <p:spPr bwMode="auto">
              <a:xfrm>
                <a:off x="-6020500" y="3280211"/>
                <a:ext cx="2044700" cy="1957003"/>
              </a:xfrm>
              <a:custGeom>
                <a:avLst/>
                <a:gdLst/>
                <a:ahLst/>
                <a:cxnLst>
                  <a:cxn ang="0">
                    <a:pos x="0" y="944"/>
                  </a:cxn>
                  <a:cxn ang="0">
                    <a:pos x="208" y="8"/>
                  </a:cxn>
                  <a:cxn ang="0">
                    <a:pos x="1288" y="0"/>
                  </a:cxn>
                  <a:cxn ang="0">
                    <a:pos x="64" y="960"/>
                  </a:cxn>
                  <a:cxn ang="0">
                    <a:pos x="0" y="944"/>
                  </a:cxn>
                </a:cxnLst>
                <a:rect l="0" t="0" r="r" b="b"/>
                <a:pathLst>
                  <a:path w="1288" h="960">
                    <a:moveTo>
                      <a:pt x="0" y="944"/>
                    </a:moveTo>
                    <a:lnTo>
                      <a:pt x="208" y="8"/>
                    </a:lnTo>
                    <a:lnTo>
                      <a:pt x="1288" y="0"/>
                    </a:lnTo>
                    <a:lnTo>
                      <a:pt x="64" y="960"/>
                    </a:lnTo>
                    <a:lnTo>
                      <a:pt x="0" y="944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C00000"/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2700000" scaled="0"/>
                <a:tileRect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8" name="Line 9"/>
              <p:cNvSpPr>
                <a:spLocks noChangeShapeType="1"/>
              </p:cNvSpPr>
              <p:nvPr/>
            </p:nvSpPr>
            <p:spPr bwMode="auto">
              <a:xfrm>
                <a:off x="-6020499" y="3296698"/>
                <a:ext cx="3562350" cy="0"/>
              </a:xfrm>
              <a:prstGeom prst="line">
                <a:avLst/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9" name="Text Box 20"/>
              <p:cNvSpPr txBox="1">
                <a:spLocks noChangeArrowheads="1"/>
              </p:cNvSpPr>
              <p:nvPr/>
            </p:nvSpPr>
            <p:spPr bwMode="auto">
              <a:xfrm>
                <a:off x="-3340799" y="3323644"/>
                <a:ext cx="914400" cy="33813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Sample</a:t>
                </a:r>
              </a:p>
            </p:txBody>
          </p:sp>
          <p:sp>
            <p:nvSpPr>
              <p:cNvPr id="180" name="Text Box 22"/>
              <p:cNvSpPr txBox="1">
                <a:spLocks noChangeArrowheads="1"/>
              </p:cNvSpPr>
              <p:nvPr/>
            </p:nvSpPr>
            <p:spPr bwMode="auto">
              <a:xfrm>
                <a:off x="-7796112" y="5237002"/>
                <a:ext cx="191751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Moderator/source</a:t>
                </a:r>
              </a:p>
            </p:txBody>
          </p:sp>
          <p:sp>
            <p:nvSpPr>
              <p:cNvPr id="185" name="Text Box 21"/>
              <p:cNvSpPr txBox="1">
                <a:spLocks noChangeArrowheads="1"/>
              </p:cNvSpPr>
              <p:nvPr/>
            </p:nvSpPr>
            <p:spPr bwMode="auto">
              <a:xfrm>
                <a:off x="-3356650" y="2395073"/>
                <a:ext cx="1016000" cy="338137"/>
              </a:xfrm>
              <a:prstGeom prst="rect">
                <a:avLst/>
              </a:prstGeom>
              <a:noFill/>
              <a:ln w="38100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ctr">
                  <a:defRPr/>
                </a:pPr>
                <a:r>
                  <a:rPr lang="en-GB" sz="1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Detector</a:t>
                </a:r>
              </a:p>
            </p:txBody>
          </p:sp>
          <p:sp>
            <p:nvSpPr>
              <p:cNvPr id="186" name="Line 4"/>
              <p:cNvSpPr>
                <a:spLocks noChangeShapeType="1"/>
              </p:cNvSpPr>
              <p:nvPr/>
            </p:nvSpPr>
            <p:spPr bwMode="auto">
              <a:xfrm>
                <a:off x="-6020500" y="1859014"/>
                <a:ext cx="0" cy="3352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7" name="Line 5"/>
              <p:cNvSpPr>
                <a:spLocks noChangeShapeType="1"/>
              </p:cNvSpPr>
              <p:nvPr/>
            </p:nvSpPr>
            <p:spPr bwMode="auto">
              <a:xfrm>
                <a:off x="-6020500" y="5224514"/>
                <a:ext cx="356235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GB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8" name="Text Box 23"/>
              <p:cNvSpPr txBox="1">
                <a:spLocks noChangeArrowheads="1"/>
              </p:cNvSpPr>
              <p:nvPr/>
            </p:nvSpPr>
            <p:spPr bwMode="auto">
              <a:xfrm>
                <a:off x="-4512375" y="5286427"/>
                <a:ext cx="598488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sz="1400" dirty="0">
                    <a:solidFill>
                      <a:schemeClr val="tx1"/>
                    </a:solidFill>
                  </a:rPr>
                  <a:t>Time</a:t>
                </a:r>
              </a:p>
            </p:txBody>
          </p:sp>
          <p:sp>
            <p:nvSpPr>
              <p:cNvPr id="189" name="Text Box 24"/>
              <p:cNvSpPr txBox="1">
                <a:spLocks noChangeArrowheads="1"/>
              </p:cNvSpPr>
              <p:nvPr/>
            </p:nvSpPr>
            <p:spPr bwMode="auto">
              <a:xfrm rot="16200000">
                <a:off x="-6823775" y="3297289"/>
                <a:ext cx="930275" cy="3079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 eaLnBrk="0" hangingPunct="0"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bg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algn="ctr" eaLnBrk="1" hangingPunct="1"/>
                <a:r>
                  <a:rPr lang="en-GB" altLang="en-US" sz="1400">
                    <a:solidFill>
                      <a:schemeClr val="tx1"/>
                    </a:solidFill>
                  </a:rPr>
                  <a:t>Distance</a:t>
                </a:r>
              </a:p>
            </p:txBody>
          </p:sp>
          <p:pic>
            <p:nvPicPr>
              <p:cNvPr id="111" name="Picture 110"/>
              <p:cNvPicPr>
                <a:picLocks noChangeAspect="1"/>
              </p:cNvPicPr>
              <p:nvPr/>
            </p:nvPicPr>
            <p:blipFill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 rot="2154937">
                <a:off x="-5849968" y="1158575"/>
                <a:ext cx="2372631" cy="1517312"/>
              </a:xfrm>
              <a:prstGeom prst="rect">
                <a:avLst/>
              </a:prstGeom>
            </p:spPr>
          </p:pic>
          <p:cxnSp>
            <p:nvCxnSpPr>
              <p:cNvPr id="192" name="Straight Connector 191"/>
              <p:cNvCxnSpPr>
                <a:stCxn id="187" idx="0"/>
              </p:cNvCxnSpPr>
              <p:nvPr/>
            </p:nvCxnSpPr>
            <p:spPr>
              <a:xfrm flipV="1">
                <a:off x="-6020500" y="2409666"/>
                <a:ext cx="768644" cy="2814848"/>
              </a:xfrm>
              <a:prstGeom prst="line">
                <a:avLst/>
              </a:prstGeom>
              <a:ln w="38100">
                <a:solidFill>
                  <a:srgbClr val="BC405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>
                <a:stCxn id="187" idx="0"/>
              </p:cNvCxnSpPr>
              <p:nvPr/>
            </p:nvCxnSpPr>
            <p:spPr>
              <a:xfrm flipV="1">
                <a:off x="-6020500" y="2402867"/>
                <a:ext cx="1314656" cy="2821647"/>
              </a:xfrm>
              <a:prstGeom prst="line">
                <a:avLst/>
              </a:prstGeom>
              <a:ln w="38100">
                <a:solidFill>
                  <a:srgbClr val="BA628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>
                <a:stCxn id="187" idx="0"/>
              </p:cNvCxnSpPr>
              <p:nvPr/>
            </p:nvCxnSpPr>
            <p:spPr>
              <a:xfrm flipV="1">
                <a:off x="-6020500" y="2409666"/>
                <a:ext cx="1738295" cy="2814848"/>
              </a:xfrm>
              <a:prstGeom prst="line">
                <a:avLst/>
              </a:prstGeom>
              <a:ln w="38100">
                <a:solidFill>
                  <a:srgbClr val="B976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/>
              <p:cNvCxnSpPr>
                <a:stCxn id="187" idx="0"/>
              </p:cNvCxnSpPr>
              <p:nvPr/>
            </p:nvCxnSpPr>
            <p:spPr>
              <a:xfrm flipV="1">
                <a:off x="-6020500" y="2402867"/>
                <a:ext cx="2106613" cy="2821647"/>
              </a:xfrm>
              <a:prstGeom prst="line">
                <a:avLst/>
              </a:prstGeom>
              <a:ln w="38100">
                <a:solidFill>
                  <a:srgbClr val="B88FB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>
                <a:stCxn id="187" idx="0"/>
              </p:cNvCxnSpPr>
              <p:nvPr/>
            </p:nvCxnSpPr>
            <p:spPr>
              <a:xfrm flipV="1">
                <a:off x="-6020500" y="2402867"/>
                <a:ext cx="2418120" cy="2821647"/>
              </a:xfrm>
              <a:prstGeom prst="line">
                <a:avLst/>
              </a:prstGeom>
              <a:ln w="38100">
                <a:solidFill>
                  <a:srgbClr val="B6AAE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4" name="Line 15"/>
              <p:cNvSpPr>
                <a:spLocks noChangeShapeType="1"/>
              </p:cNvSpPr>
              <p:nvPr/>
            </p:nvSpPr>
            <p:spPr bwMode="auto">
              <a:xfrm>
                <a:off x="-6020500" y="2409666"/>
                <a:ext cx="3562351" cy="0"/>
              </a:xfrm>
              <a:prstGeom prst="line">
                <a:avLst/>
              </a:prstGeom>
              <a:noFill/>
              <a:ln w="38100">
                <a:solidFill>
                  <a:schemeClr val="accent3">
                    <a:lumMod val="75000"/>
                  </a:schemeClr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>
                  <a:defRPr/>
                </a:pPr>
                <a:endParaRPr lang="en-GB" sz="16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16" name="Text Box 21"/>
            <p:cNvSpPr txBox="1">
              <a:spLocks noChangeArrowheads="1"/>
            </p:cNvSpPr>
            <p:nvPr/>
          </p:nvSpPr>
          <p:spPr bwMode="auto">
            <a:xfrm>
              <a:off x="11107653" y="2113069"/>
              <a:ext cx="751138" cy="249988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Detector</a:t>
              </a:r>
            </a:p>
          </p:txBody>
        </p:sp>
        <p:sp>
          <p:nvSpPr>
            <p:cNvPr id="218" name="Text Box 26"/>
            <p:cNvSpPr txBox="1">
              <a:spLocks noChangeArrowheads="1"/>
            </p:cNvSpPr>
            <p:nvPr/>
          </p:nvSpPr>
          <p:spPr bwMode="auto">
            <a:xfrm>
              <a:off x="6408690" y="2095426"/>
              <a:ext cx="534013" cy="27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GB" altLang="en-US" dirty="0" err="1">
                  <a:solidFill>
                    <a:schemeClr val="tx1"/>
                  </a:solidFill>
                  <a:latin typeface="MT Extra" pitchFamily="18" charset="2"/>
                </a:rPr>
                <a:t>h</a:t>
              </a:r>
              <a:r>
                <a:rPr lang="en-GB" altLang="en-US" dirty="0" err="1">
                  <a:solidFill>
                    <a:schemeClr val="tx1"/>
                  </a:solidFill>
                  <a:latin typeface="Symbol" pitchFamily="18" charset="2"/>
                </a:rPr>
                <a:t>w</a:t>
              </a:r>
              <a:r>
                <a:rPr lang="en-GB" altLang="en-US" dirty="0">
                  <a:solidFill>
                    <a:schemeClr val="tx1"/>
                  </a:solidFill>
                </a:rPr>
                <a:t>&gt;0</a:t>
              </a:r>
            </a:p>
          </p:txBody>
        </p:sp>
        <p:sp>
          <p:nvSpPr>
            <p:cNvPr id="219" name="Text Box 26"/>
            <p:cNvSpPr txBox="1">
              <a:spLocks noChangeArrowheads="1"/>
            </p:cNvSpPr>
            <p:nvPr/>
          </p:nvSpPr>
          <p:spPr bwMode="auto">
            <a:xfrm>
              <a:off x="9122085" y="2068465"/>
              <a:ext cx="534013" cy="273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eaLnBrk="0" hangingPunct="0"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algn="ctr" eaLnBrk="1" hangingPunct="1"/>
              <a:r>
                <a:rPr lang="en-GB" altLang="en-US" dirty="0" err="1">
                  <a:solidFill>
                    <a:schemeClr val="tx1"/>
                  </a:solidFill>
                  <a:latin typeface="MT Extra" pitchFamily="18" charset="2"/>
                </a:rPr>
                <a:t>h</a:t>
              </a:r>
              <a:r>
                <a:rPr lang="en-GB" altLang="en-US" dirty="0" err="1">
                  <a:solidFill>
                    <a:schemeClr val="tx1"/>
                  </a:solidFill>
                  <a:latin typeface="Symbol" pitchFamily="18" charset="2"/>
                </a:rPr>
                <a:t>w</a:t>
              </a:r>
              <a:r>
                <a:rPr lang="en-GB" altLang="en-US" dirty="0">
                  <a:solidFill>
                    <a:schemeClr val="tx1"/>
                  </a:solidFill>
                </a:rPr>
                <a:t>&gt;0</a:t>
              </a: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2878119" y="1143631"/>
              <a:ext cx="2003748" cy="792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 smtClean="0"/>
                <a:t>White-beam</a:t>
              </a:r>
            </a:p>
            <a:p>
              <a:pPr algn="ctr"/>
              <a:r>
                <a:rPr lang="en-GB" sz="2000" dirty="0" smtClean="0"/>
                <a:t>Diffractometer</a:t>
              </a:r>
              <a:endParaRPr lang="en-GB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489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0" y="345182"/>
            <a:ext cx="1034954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Study: Direct TOF spectrometer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38173" y="6317713"/>
            <a:ext cx="3789323" cy="25758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5392" y="923567"/>
            <a:ext cx="6362700" cy="4857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2548" y="9339900"/>
            <a:ext cx="8267700" cy="3276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287688" y="-7923295"/>
            <a:ext cx="7372350" cy="6400800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-24409037" y="-711783"/>
            <a:ext cx="8696325" cy="11446671"/>
            <a:chOff x="-25060394" y="5666633"/>
            <a:chExt cx="8696325" cy="114466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4650818" y="5666633"/>
              <a:ext cx="7877175" cy="662940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-25060394" y="12607979"/>
              <a:ext cx="8696325" cy="4505325"/>
            </a:xfrm>
            <a:prstGeom prst="rect">
              <a:avLst/>
            </a:prstGeom>
          </p:spPr>
        </p:pic>
      </p:grpSp>
      <p:pic>
        <p:nvPicPr>
          <p:cNvPr id="90" name="Picture 89"/>
          <p:cNvPicPr>
            <a:picLocks noChangeAspect="1"/>
          </p:cNvPicPr>
          <p:nvPr/>
        </p:nvPicPr>
        <p:blipFill rotWithShape="1">
          <a:blip r:embed="rId8"/>
          <a:srcRect b="43583"/>
          <a:stretch/>
        </p:blipFill>
        <p:spPr>
          <a:xfrm>
            <a:off x="6145229" y="3550680"/>
            <a:ext cx="3418344" cy="3211179"/>
          </a:xfrm>
          <a:prstGeom prst="rect">
            <a:avLst/>
          </a:prstGeom>
        </p:spPr>
      </p:pic>
      <p:pic>
        <p:nvPicPr>
          <p:cNvPr id="91" name="Picture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1441" y="13923735"/>
            <a:ext cx="9315450" cy="304800"/>
          </a:xfrm>
          <a:prstGeom prst="rect">
            <a:avLst/>
          </a:prstGeom>
        </p:spPr>
      </p:pic>
      <p:sp>
        <p:nvSpPr>
          <p:cNvPr id="144" name="TextBox 143"/>
          <p:cNvSpPr txBox="1"/>
          <p:nvPr/>
        </p:nvSpPr>
        <p:spPr>
          <a:xfrm>
            <a:off x="-3735123" y="-6379603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Direct geometry (DG)</a:t>
            </a:r>
            <a:endParaRPr lang="en-GB" dirty="0"/>
          </a:p>
        </p:txBody>
      </p:sp>
      <p:grpSp>
        <p:nvGrpSpPr>
          <p:cNvPr id="11" name="Group 10"/>
          <p:cNvGrpSpPr/>
          <p:nvPr/>
        </p:nvGrpSpPr>
        <p:grpSpPr>
          <a:xfrm>
            <a:off x="556223" y="1414578"/>
            <a:ext cx="7586933" cy="2650698"/>
            <a:chOff x="1697219" y="2736766"/>
            <a:chExt cx="8745549" cy="305549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t="16889"/>
            <a:stretch/>
          </p:blipFill>
          <p:spPr>
            <a:xfrm>
              <a:off x="1853229" y="3219450"/>
              <a:ext cx="7686675" cy="2572808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1697219" y="2736766"/>
              <a:ext cx="5182668" cy="858368"/>
              <a:chOff x="3843024" y="3219641"/>
              <a:chExt cx="5182668" cy="858368"/>
            </a:xfrm>
          </p:grpSpPr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1275" t="52658" r="92157" b="18195"/>
              <a:stretch/>
            </p:blipFill>
            <p:spPr>
              <a:xfrm>
                <a:off x="3843024" y="3226518"/>
                <a:ext cx="579120" cy="822960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8378" t="52658" r="79608" b="18195"/>
              <a:stretch/>
            </p:blipFill>
            <p:spPr>
              <a:xfrm>
                <a:off x="4447817" y="3219641"/>
                <a:ext cx="1059180" cy="822960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29019" t="52658" r="58622" b="18195"/>
              <a:stretch/>
            </p:blipFill>
            <p:spPr>
              <a:xfrm>
                <a:off x="6904815" y="3250732"/>
                <a:ext cx="1089660" cy="822960"/>
              </a:xfrm>
              <a:prstGeom prst="rect">
                <a:avLst/>
              </a:prstGeom>
            </p:spPr>
          </p:pic>
          <p:pic>
            <p:nvPicPr>
              <p:cNvPr id="88" name="Picture 87"/>
              <p:cNvPicPr>
                <a:picLocks noChangeAspect="1"/>
              </p:cNvPicPr>
              <p:nvPr/>
            </p:nvPicPr>
            <p:blipFill rotWithShape="1">
              <a:blip r:embed="rId11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44370" t="52658" r="44048" b="18195"/>
              <a:stretch/>
            </p:blipFill>
            <p:spPr>
              <a:xfrm>
                <a:off x="8004612" y="3255049"/>
                <a:ext cx="1021080" cy="822960"/>
              </a:xfrm>
              <a:prstGeom prst="rect">
                <a:avLst/>
              </a:prstGeom>
            </p:spPr>
          </p:pic>
        </p:grpSp>
        <p:pic>
          <p:nvPicPr>
            <p:cNvPr id="89" name="Picture 88"/>
            <p:cNvPicPr>
              <a:picLocks noChangeAspect="1"/>
            </p:cNvPicPr>
            <p:nvPr/>
          </p:nvPicPr>
          <p:blipFill rotWithShape="1"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78195" t="52658" r="9445" b="18195"/>
            <a:stretch/>
          </p:blipFill>
          <p:spPr>
            <a:xfrm>
              <a:off x="8443692" y="2772174"/>
              <a:ext cx="1089660" cy="822960"/>
            </a:xfrm>
            <a:prstGeom prst="rect">
              <a:avLst/>
            </a:prstGeom>
          </p:spPr>
        </p:pic>
        <p:pic>
          <p:nvPicPr>
            <p:cNvPr id="100" name="Picture 99"/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69818" t="5645" r="14371" b="85381"/>
            <a:stretch/>
          </p:blipFill>
          <p:spPr>
            <a:xfrm>
              <a:off x="9227426" y="3932045"/>
              <a:ext cx="1215342" cy="277792"/>
            </a:xfrm>
            <a:prstGeom prst="rect">
              <a:avLst/>
            </a:prstGeom>
          </p:spPr>
        </p:pic>
      </p:grpSp>
      <p:pic>
        <p:nvPicPr>
          <p:cNvPr id="114" name="Picture 113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3497" y="7882060"/>
            <a:ext cx="4813432" cy="2719427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-958634" y="8456627"/>
            <a:ext cx="1316819" cy="1874808"/>
            <a:chOff x="-7120608" y="1747777"/>
            <a:chExt cx="3381985" cy="4815069"/>
          </a:xfrm>
        </p:grpSpPr>
        <p:pic>
          <p:nvPicPr>
            <p:cNvPr id="101" name="Picture 100"/>
            <p:cNvPicPr>
              <a:picLocks noChangeAspect="1"/>
            </p:cNvPicPr>
            <p:nvPr/>
          </p:nvPicPr>
          <p:blipFill rotWithShape="1">
            <a:blip r:embed="rId13"/>
            <a:srcRect t="11457" r="25268" b="11750"/>
            <a:stretch/>
          </p:blipFill>
          <p:spPr>
            <a:xfrm>
              <a:off x="-7120608" y="1747777"/>
              <a:ext cx="3381985" cy="4815069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-6794339" y="6317713"/>
              <a:ext cx="914400" cy="2451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15" name="Picture 1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0579628" y="3068290"/>
            <a:ext cx="6486525" cy="7200900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157E7498-8BEA-424C-8195-5A00D491A06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448788" y="3815698"/>
            <a:ext cx="2017120" cy="297075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0499625" y="6155503"/>
            <a:ext cx="16722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 smtClean="0">
                <a:solidFill>
                  <a:srgbClr val="C00000"/>
                </a:solidFill>
              </a:rPr>
              <a:t>Excitation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e.g. spin-wave</a:t>
            </a:r>
            <a:endParaRPr lang="en-GB" dirty="0">
              <a:solidFill>
                <a:srgbClr val="C00000"/>
              </a:solidFill>
            </a:endParaRPr>
          </a:p>
        </p:txBody>
      </p:sp>
      <p:sp>
        <p:nvSpPr>
          <p:cNvPr id="65" name="Oval 64"/>
          <p:cNvSpPr/>
          <p:nvPr/>
        </p:nvSpPr>
        <p:spPr>
          <a:xfrm>
            <a:off x="6713840" y="3656031"/>
            <a:ext cx="159667" cy="159667"/>
          </a:xfrm>
          <a:prstGeom prst="ellipse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6" name="Curved Connector 145"/>
          <p:cNvCxnSpPr/>
          <p:nvPr/>
        </p:nvCxnSpPr>
        <p:spPr>
          <a:xfrm rot="16200000" flipH="1">
            <a:off x="6752874" y="3950324"/>
            <a:ext cx="529744" cy="382282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TextBox 146"/>
          <p:cNvSpPr txBox="1"/>
          <p:nvPr/>
        </p:nvSpPr>
        <p:spPr>
          <a:xfrm>
            <a:off x="7254192" y="3227514"/>
            <a:ext cx="2326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C00000"/>
                </a:solidFill>
              </a:rPr>
              <a:t>Single detector pixel </a:t>
            </a:r>
          </a:p>
          <a:p>
            <a:r>
              <a:rPr lang="en-GB" dirty="0" smtClean="0">
                <a:solidFill>
                  <a:srgbClr val="C00000"/>
                </a:solidFill>
              </a:rPr>
              <a:t>(Q,E)</a:t>
            </a:r>
            <a:endParaRPr lang="en-GB" dirty="0">
              <a:solidFill>
                <a:srgbClr val="C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/>
              <p:cNvSpPr txBox="1"/>
              <p:nvPr/>
            </p:nvSpPr>
            <p:spPr>
              <a:xfrm>
                <a:off x="10064045" y="3227514"/>
                <a:ext cx="16934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 smtClean="0">
                    <a:solidFill>
                      <a:srgbClr val="C00000"/>
                    </a:solidFill>
                  </a:rPr>
                  <a:t>Large 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GB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GB" dirty="0" smtClean="0">
                    <a:solidFill>
                      <a:srgbClr val="C00000"/>
                    </a:solidFill>
                  </a:rPr>
                  <a:t> array</a:t>
                </a:r>
                <a:endParaRPr lang="en-GB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50" name="TextBox 14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4045" y="3227514"/>
                <a:ext cx="1693412" cy="369332"/>
              </a:xfrm>
              <a:prstGeom prst="rect">
                <a:avLst/>
              </a:prstGeom>
              <a:blipFill>
                <a:blip r:embed="rId16"/>
                <a:stretch>
                  <a:fillRect l="-3237" t="-8197" r="-2518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/>
          <p:cNvSpPr txBox="1"/>
          <p:nvPr/>
        </p:nvSpPr>
        <p:spPr>
          <a:xfrm>
            <a:off x="380867" y="4587288"/>
            <a:ext cx="5281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</a:rPr>
              <a:t>Remember, it’s all about conservation of energy and momentum!</a:t>
            </a:r>
            <a:endParaRPr lang="en-GB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1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168936" y="5533474"/>
            <a:ext cx="64057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400" dirty="0"/>
              <a:t>Petit, Sylvain, et al. "Spin dynamics in highly frustrated </a:t>
            </a:r>
            <a:r>
              <a:rPr lang="en-GB" sz="1400" dirty="0" err="1"/>
              <a:t>pyrochlore</a:t>
            </a:r>
            <a:r>
              <a:rPr lang="en-GB" sz="1400" dirty="0"/>
              <a:t> magnets." </a:t>
            </a:r>
            <a:r>
              <a:rPr lang="en-GB" sz="1400" i="1" dirty="0"/>
              <a:t>EPJ Web of Conferences</a:t>
            </a:r>
            <a:r>
              <a:rPr lang="en-GB" sz="1400" dirty="0"/>
              <a:t>. Vol. 83. EDP Sciences, 2015.</a:t>
            </a:r>
          </a:p>
        </p:txBody>
      </p:sp>
      <p:grpSp>
        <p:nvGrpSpPr>
          <p:cNvPr id="36" name="Group 35"/>
          <p:cNvGrpSpPr/>
          <p:nvPr/>
        </p:nvGrpSpPr>
        <p:grpSpPr>
          <a:xfrm>
            <a:off x="4649077" y="3994880"/>
            <a:ext cx="7027919" cy="2615059"/>
            <a:chOff x="4961337" y="4848817"/>
            <a:chExt cx="7174451" cy="2669583"/>
          </a:xfrm>
        </p:grpSpPr>
        <p:pic>
          <p:nvPicPr>
            <p:cNvPr id="3074" name="Picture 2" descr="proposal_WISH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84"/>
            <a:stretch/>
          </p:blipFill>
          <p:spPr bwMode="auto">
            <a:xfrm>
              <a:off x="4961337" y="4848817"/>
              <a:ext cx="5402263" cy="2669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 descr="proposal_WISH2"/>
            <p:cNvPicPr>
              <a:picLocks noChangeAspect="1" noChangeArrowheads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0921" r="52991"/>
            <a:stretch/>
          </p:blipFill>
          <p:spPr bwMode="auto">
            <a:xfrm>
              <a:off x="9596189" y="4867000"/>
              <a:ext cx="2539599" cy="2651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" name="Picture 4" descr="C:\Documents and Settings\rib76\Desktop\calcite.T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9184" t="6270" r="19388"/>
          <a:stretch>
            <a:fillRect/>
          </a:stretch>
        </p:blipFill>
        <p:spPr bwMode="auto">
          <a:xfrm>
            <a:off x="8447797" y="567429"/>
            <a:ext cx="3229199" cy="3447955"/>
          </a:xfrm>
          <a:prstGeom prst="rect">
            <a:avLst/>
          </a:prstGeom>
          <a:noFill/>
        </p:spPr>
      </p:pic>
      <p:grpSp>
        <p:nvGrpSpPr>
          <p:cNvPr id="44" name="Group 43"/>
          <p:cNvGrpSpPr/>
          <p:nvPr/>
        </p:nvGrpSpPr>
        <p:grpSpPr>
          <a:xfrm>
            <a:off x="182058" y="963582"/>
            <a:ext cx="8087175" cy="3722552"/>
            <a:chOff x="521510" y="729902"/>
            <a:chExt cx="8087175" cy="3722552"/>
          </a:xfrm>
        </p:grpSpPr>
        <p:grpSp>
          <p:nvGrpSpPr>
            <p:cNvPr id="33" name="Group 32"/>
            <p:cNvGrpSpPr/>
            <p:nvPr/>
          </p:nvGrpSpPr>
          <p:grpSpPr>
            <a:xfrm>
              <a:off x="521510" y="729902"/>
              <a:ext cx="4602939" cy="3722552"/>
              <a:chOff x="817281" y="827622"/>
              <a:chExt cx="5535312" cy="4476593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40000" contrast="-4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17281" y="1766923"/>
                <a:ext cx="5259610" cy="3537292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4259580" y="4472940"/>
                <a:ext cx="213360" cy="251460"/>
              </a:xfrm>
              <a:prstGeom prst="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5" name="Straight Connector 4"/>
              <p:cNvCxnSpPr/>
              <p:nvPr/>
            </p:nvCxnSpPr>
            <p:spPr>
              <a:xfrm flipV="1">
                <a:off x="4472940" y="827622"/>
                <a:ext cx="1879653" cy="3669976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 flipV="1">
                <a:off x="4472939" y="4087195"/>
                <a:ext cx="1879654" cy="637205"/>
              </a:xfrm>
              <a:prstGeom prst="line">
                <a:avLst/>
              </a:prstGeom>
              <a:ln w="28575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53402" y="752784"/>
              <a:ext cx="3455283" cy="2670677"/>
            </a:xfrm>
            <a:prstGeom prst="rect">
              <a:avLst/>
            </a:prstGeom>
            <a:ln w="38100" cap="sq">
              <a:solidFill>
                <a:srgbClr val="C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4373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Facilities that use Mantid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39220" y="1844824"/>
            <a:ext cx="9093285" cy="446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12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UK - 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782719"/>
            <a:ext cx="10515600" cy="3394243"/>
          </a:xfrm>
        </p:spPr>
        <p:txBody>
          <a:bodyPr/>
          <a:lstStyle/>
          <a:p>
            <a:r>
              <a:rPr lang="en-GB" dirty="0" smtClean="0"/>
              <a:t>Spallation Source</a:t>
            </a:r>
          </a:p>
          <a:p>
            <a:r>
              <a:rPr lang="en-GB" dirty="0" smtClean="0"/>
              <a:t>2 Target Stations</a:t>
            </a:r>
          </a:p>
          <a:p>
            <a:r>
              <a:rPr lang="en-GB" dirty="0" smtClean="0"/>
              <a:t>35 Neutron and Muon</a:t>
            </a:r>
            <a:br>
              <a:rPr lang="en-GB" dirty="0" smtClean="0"/>
            </a:br>
            <a:r>
              <a:rPr lang="en-GB" dirty="0" smtClean="0"/>
              <a:t>Instruments</a:t>
            </a:r>
          </a:p>
          <a:p>
            <a:r>
              <a:rPr lang="en-GB" dirty="0" smtClean="0"/>
              <a:t>Birthplace of the Mantid Project</a:t>
            </a:r>
            <a:endParaRPr lang="en-US" dirty="0"/>
          </a:p>
        </p:txBody>
      </p:sp>
      <p:pic>
        <p:nvPicPr>
          <p:cNvPr id="4" name="Picture 4" descr="ISIS beam h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139" y="170567"/>
            <a:ext cx="7622026" cy="3179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physics.ox.ac.uk/confs/cuwip2015/img/ral/ral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0" t="8831" r="12852" b="14423"/>
          <a:stretch/>
        </p:blipFill>
        <p:spPr bwMode="auto">
          <a:xfrm>
            <a:off x="6945745" y="3350381"/>
            <a:ext cx="5135419" cy="33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6542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 – SNS &amp; HFIR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9"/>
            <a:ext cx="10515600" cy="4486274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SNS</a:t>
            </a:r>
          </a:p>
          <a:p>
            <a:r>
              <a:rPr lang="en-GB" dirty="0" smtClean="0"/>
              <a:t>Spallation Source</a:t>
            </a:r>
          </a:p>
          <a:p>
            <a:r>
              <a:rPr lang="en-GB" dirty="0" smtClean="0"/>
              <a:t>1 Target Station (so far)</a:t>
            </a:r>
          </a:p>
          <a:p>
            <a:r>
              <a:rPr lang="en-GB" dirty="0" smtClean="0"/>
              <a:t>20 Neutron Instruments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HFIR</a:t>
            </a:r>
          </a:p>
          <a:p>
            <a:r>
              <a:rPr lang="en-GB" dirty="0" smtClean="0"/>
              <a:t>Fission Reactor</a:t>
            </a:r>
          </a:p>
          <a:p>
            <a:r>
              <a:rPr lang="en-GB" dirty="0" smtClean="0"/>
              <a:t>13 Neutron Instruments</a:t>
            </a:r>
            <a:endParaRPr lang="en-US" dirty="0"/>
          </a:p>
        </p:txBody>
      </p:sp>
      <p:pic>
        <p:nvPicPr>
          <p:cNvPr id="1026" name="Picture 2" descr="Spallation Neutron Sour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672" y="1350045"/>
            <a:ext cx="6890327" cy="287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igh Flux Isotope React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5854" y="4217940"/>
            <a:ext cx="6336145" cy="2640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123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France - ILL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Fission Reactor</a:t>
            </a:r>
          </a:p>
          <a:p>
            <a:r>
              <a:rPr lang="en-GB" dirty="0" smtClean="0"/>
              <a:t>37 Neutron Instruments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8728" t="51754" r="29354" b="28452"/>
          <a:stretch/>
        </p:blipFill>
        <p:spPr>
          <a:xfrm>
            <a:off x="6493164" y="1371649"/>
            <a:ext cx="5209308" cy="25237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0584" t="39838" r="30910" b="11613"/>
          <a:stretch/>
        </p:blipFill>
        <p:spPr>
          <a:xfrm>
            <a:off x="6493164" y="3895431"/>
            <a:ext cx="3075709" cy="2810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597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3074"/>
            <a:ext cx="10515600" cy="1325563"/>
          </a:xfrm>
        </p:spPr>
        <p:txBody>
          <a:bodyPr/>
          <a:lstStyle/>
          <a:p>
            <a:r>
              <a:rPr lang="en-GB" dirty="0" smtClean="0"/>
              <a:t>China - CSNS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Spallation Source</a:t>
            </a:r>
          </a:p>
          <a:p>
            <a:r>
              <a:rPr lang="en-GB" dirty="0" smtClean="0"/>
              <a:t>Recently opened to users</a:t>
            </a:r>
          </a:p>
          <a:p>
            <a:r>
              <a:rPr lang="en-GB" dirty="0" smtClean="0"/>
              <a:t>3 Instruments</a:t>
            </a:r>
          </a:p>
          <a:p>
            <a:r>
              <a:rPr lang="en-GB" dirty="0" smtClean="0"/>
              <a:t>Rapid instrument expansion programme</a:t>
            </a:r>
            <a:endParaRPr lang="en-US" dirty="0"/>
          </a:p>
        </p:txBody>
      </p:sp>
      <p:pic>
        <p:nvPicPr>
          <p:cNvPr id="2050" name="Picture 2" descr="DJI_0206111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855" y="674641"/>
            <a:ext cx="6844145" cy="270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原理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517" y="3749965"/>
            <a:ext cx="4268383" cy="2977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497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Sweden - 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Spallation Source</a:t>
            </a:r>
          </a:p>
          <a:p>
            <a:r>
              <a:rPr lang="en-GB" dirty="0" smtClean="0"/>
              <a:t>Under construction</a:t>
            </a:r>
          </a:p>
          <a:p>
            <a:r>
              <a:rPr lang="en-GB" dirty="0" smtClean="0"/>
              <a:t>First users 2025?</a:t>
            </a:r>
            <a:endParaRPr lang="en-US" dirty="0"/>
          </a:p>
        </p:txBody>
      </p:sp>
      <p:pic>
        <p:nvPicPr>
          <p:cNvPr id="3074" name="Picture 2" descr="Site camer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439" y="0"/>
            <a:ext cx="5307561" cy="2985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europeanspallationsource.se/sites/default/files/images/media/2017-09/ESS_CLOSE_VIEW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6631" y="2687826"/>
            <a:ext cx="7325369" cy="412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304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1525" t="4916" r="2616" b="15508"/>
          <a:stretch/>
        </p:blipFill>
        <p:spPr>
          <a:xfrm>
            <a:off x="1703512" y="4274888"/>
            <a:ext cx="2100622" cy="143130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Scientific Data Flow</a:t>
            </a: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0798045"/>
              </p:ext>
            </p:extLst>
          </p:nvPr>
        </p:nvGraphicFramePr>
        <p:xfrm>
          <a:off x="1981200" y="1960240"/>
          <a:ext cx="1822934" cy="20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3639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10" y="2088384"/>
            <a:ext cx="6400800" cy="4762500"/>
          </a:xfrm>
          <a:prstGeom prst="rect">
            <a:avLst/>
          </a:prstGeom>
        </p:spPr>
      </p:pic>
      <p:pic>
        <p:nvPicPr>
          <p:cNvPr id="4102" name="Picture 6" descr="Metallurgical Materials Science and Alloy Design - Nanosteel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986"/>
          <a:stretch/>
        </p:blipFill>
        <p:spPr bwMode="auto">
          <a:xfrm>
            <a:off x="3906312" y="393663"/>
            <a:ext cx="1760696" cy="181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7193" y="663114"/>
            <a:ext cx="2217420" cy="157436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844" y="-4521759"/>
            <a:ext cx="4514850" cy="421957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335933" y="-1559484"/>
            <a:ext cx="7610475" cy="1257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6318364" y="2057400"/>
            <a:ext cx="4562475" cy="4800600"/>
          </a:xfrm>
          <a:prstGeom prst="rect">
            <a:avLst/>
          </a:prstGeom>
        </p:spPr>
      </p:pic>
      <p:pic>
        <p:nvPicPr>
          <p:cNvPr id="4104" name="Picture 8" descr="How Neutron Science Has Enabled Innovation in Drug Design and Deliver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1" y="3752711"/>
            <a:ext cx="2611412" cy="182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 27"/>
          <p:cNvSpPr/>
          <p:nvPr/>
        </p:nvSpPr>
        <p:spPr>
          <a:xfrm>
            <a:off x="2383144" y="5491672"/>
            <a:ext cx="2646055" cy="908953"/>
          </a:xfrm>
          <a:custGeom>
            <a:avLst/>
            <a:gdLst>
              <a:gd name="connsiteX0" fmla="*/ 0 w 3271520"/>
              <a:gd name="connsiteY0" fmla="*/ 0 h 2353971"/>
              <a:gd name="connsiteX1" fmla="*/ 1991360 w 3271520"/>
              <a:gd name="connsiteY1" fmla="*/ 2103120 h 2353971"/>
              <a:gd name="connsiteX2" fmla="*/ 3271520 w 3271520"/>
              <a:gd name="connsiteY2" fmla="*/ 2235200 h 2353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1520" h="2353971">
                <a:moveTo>
                  <a:pt x="0" y="0"/>
                </a:moveTo>
                <a:cubicBezTo>
                  <a:pt x="723053" y="865293"/>
                  <a:pt x="1446107" y="1730587"/>
                  <a:pt x="1991360" y="2103120"/>
                </a:cubicBezTo>
                <a:cubicBezTo>
                  <a:pt x="2536613" y="2475653"/>
                  <a:pt x="2904066" y="2355426"/>
                  <a:pt x="3271520" y="2235200"/>
                </a:cubicBezTo>
              </a:path>
            </a:pathLst>
          </a:custGeom>
          <a:noFill/>
          <a:ln w="57150">
            <a:solidFill>
              <a:srgbClr val="0096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 28"/>
          <p:cNvSpPr/>
          <p:nvPr/>
        </p:nvSpPr>
        <p:spPr>
          <a:xfrm>
            <a:off x="9607650" y="4914945"/>
            <a:ext cx="1883309" cy="576728"/>
          </a:xfrm>
          <a:custGeom>
            <a:avLst/>
            <a:gdLst>
              <a:gd name="connsiteX0" fmla="*/ 439838 w 491235"/>
              <a:gd name="connsiteY0" fmla="*/ 0 h 3194613"/>
              <a:gd name="connsiteX1" fmla="*/ 451413 w 491235"/>
              <a:gd name="connsiteY1" fmla="*/ 2233914 h 3194613"/>
              <a:gd name="connsiteX2" fmla="*/ 0 w 491235"/>
              <a:gd name="connsiteY2" fmla="*/ 3194613 h 3194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1235" h="3194613">
                <a:moveTo>
                  <a:pt x="439838" y="0"/>
                </a:moveTo>
                <a:cubicBezTo>
                  <a:pt x="482278" y="850739"/>
                  <a:pt x="524719" y="1701479"/>
                  <a:pt x="451413" y="2233914"/>
                </a:cubicBezTo>
                <a:cubicBezTo>
                  <a:pt x="378107" y="2766349"/>
                  <a:pt x="189053" y="2980481"/>
                  <a:pt x="0" y="3194613"/>
                </a:cubicBezTo>
              </a:path>
            </a:pathLst>
          </a:custGeom>
          <a:noFill/>
          <a:ln w="57150">
            <a:solidFill>
              <a:srgbClr val="2E7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 rot="13794389">
            <a:off x="4207548" y="2558853"/>
            <a:ext cx="1340904" cy="508766"/>
          </a:xfrm>
          <a:custGeom>
            <a:avLst/>
            <a:gdLst>
              <a:gd name="connsiteX0" fmla="*/ 0 w 3698240"/>
              <a:gd name="connsiteY0" fmla="*/ 0 h 1178560"/>
              <a:gd name="connsiteX1" fmla="*/ 2194560 w 3698240"/>
              <a:gd name="connsiteY1" fmla="*/ 416560 h 1178560"/>
              <a:gd name="connsiteX2" fmla="*/ 3698240 w 3698240"/>
              <a:gd name="connsiteY2" fmla="*/ 1178560 h 117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98240" h="1178560">
                <a:moveTo>
                  <a:pt x="0" y="0"/>
                </a:moveTo>
                <a:cubicBezTo>
                  <a:pt x="789093" y="110066"/>
                  <a:pt x="1578187" y="220133"/>
                  <a:pt x="2194560" y="416560"/>
                </a:cubicBezTo>
                <a:cubicBezTo>
                  <a:pt x="2810933" y="612987"/>
                  <a:pt x="3254586" y="895773"/>
                  <a:pt x="3698240" y="1178560"/>
                </a:cubicBezTo>
              </a:path>
            </a:pathLst>
          </a:custGeom>
          <a:noFill/>
          <a:ln w="57150">
            <a:solidFill>
              <a:srgbClr val="2E7D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6" name="Picture 4095"/>
          <p:cNvPicPr>
            <a:picLocks noChangeAspect="1"/>
          </p:cNvPicPr>
          <p:nvPr/>
        </p:nvPicPr>
        <p:blipFill rotWithShape="1">
          <a:blip r:embed="rId10"/>
          <a:srcRect t="8465"/>
          <a:stretch/>
        </p:blipFill>
        <p:spPr>
          <a:xfrm>
            <a:off x="48223" y="1266470"/>
            <a:ext cx="3666918" cy="1664166"/>
          </a:xfrm>
          <a:prstGeom prst="rect">
            <a:avLst/>
          </a:prstGeom>
        </p:spPr>
      </p:pic>
      <p:sp>
        <p:nvSpPr>
          <p:cNvPr id="4099" name="Freeform 4098"/>
          <p:cNvSpPr/>
          <p:nvPr/>
        </p:nvSpPr>
        <p:spPr>
          <a:xfrm>
            <a:off x="3032526" y="2930636"/>
            <a:ext cx="2082669" cy="1626124"/>
          </a:xfrm>
          <a:custGeom>
            <a:avLst/>
            <a:gdLst>
              <a:gd name="connsiteX0" fmla="*/ 0 w 3429000"/>
              <a:gd name="connsiteY0" fmla="*/ 0 h 2026920"/>
              <a:gd name="connsiteX1" fmla="*/ 1539240 w 3429000"/>
              <a:gd name="connsiteY1" fmla="*/ 731520 h 2026920"/>
              <a:gd name="connsiteX2" fmla="*/ 3429000 w 3429000"/>
              <a:gd name="connsiteY2" fmla="*/ 2026920 h 2026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9000" h="2026920">
                <a:moveTo>
                  <a:pt x="0" y="0"/>
                </a:moveTo>
                <a:cubicBezTo>
                  <a:pt x="483870" y="196850"/>
                  <a:pt x="967740" y="393700"/>
                  <a:pt x="1539240" y="731520"/>
                </a:cubicBezTo>
                <a:cubicBezTo>
                  <a:pt x="2110740" y="1069340"/>
                  <a:pt x="2769870" y="1548130"/>
                  <a:pt x="3429000" y="2026920"/>
                </a:cubicBezTo>
              </a:path>
            </a:pathLst>
          </a:custGeom>
          <a:noFill/>
          <a:ln w="57150">
            <a:solidFill>
              <a:srgbClr val="8561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01" name="TextBox 4100"/>
          <p:cNvSpPr txBox="1"/>
          <p:nvPr/>
        </p:nvSpPr>
        <p:spPr>
          <a:xfrm>
            <a:off x="154863" y="637250"/>
            <a:ext cx="3021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C00000"/>
                </a:solidFill>
              </a:rPr>
              <a:t>Organic Solar Cells</a:t>
            </a:r>
            <a:endParaRPr lang="en-GB" sz="2400" b="1" dirty="0">
              <a:solidFill>
                <a:srgbClr val="C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2193" y="3315012"/>
            <a:ext cx="1978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009673"/>
                </a:solidFill>
              </a:rPr>
              <a:t>Drug design</a:t>
            </a:r>
            <a:endParaRPr lang="en-GB" sz="2400" b="1" dirty="0">
              <a:solidFill>
                <a:srgbClr val="009673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878631" y="-316"/>
            <a:ext cx="20489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2E7DB3"/>
                </a:solidFill>
              </a:rPr>
              <a:t>“Nano” steel</a:t>
            </a:r>
            <a:endParaRPr lang="en-GB" sz="2400" b="1" dirty="0">
              <a:solidFill>
                <a:srgbClr val="2E7DB3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999318" y="104370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>
                <a:solidFill>
                  <a:srgbClr val="FAB600"/>
                </a:solidFill>
              </a:rPr>
              <a:t>Gas Capture</a:t>
            </a:r>
            <a:endParaRPr lang="en-GB" sz="2400" b="1" dirty="0">
              <a:solidFill>
                <a:srgbClr val="FAB600"/>
              </a:solidFill>
            </a:endParaRPr>
          </a:p>
        </p:txBody>
      </p:sp>
      <p:pic>
        <p:nvPicPr>
          <p:cNvPr id="4106" name="Picture 10" descr="Travel by maglev train blue modern poster.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727"/>
          <a:stretch/>
        </p:blipFill>
        <p:spPr bwMode="auto">
          <a:xfrm>
            <a:off x="10060877" y="3286805"/>
            <a:ext cx="1905000" cy="162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9439351" y="2294578"/>
            <a:ext cx="2698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b="1" dirty="0" smtClean="0">
                <a:solidFill>
                  <a:srgbClr val="2E7DB3"/>
                </a:solidFill>
              </a:rPr>
              <a:t>High Tc </a:t>
            </a:r>
            <a:br>
              <a:rPr lang="en-GB" sz="2400" b="1" dirty="0" smtClean="0">
                <a:solidFill>
                  <a:srgbClr val="2E7DB3"/>
                </a:solidFill>
              </a:rPr>
            </a:br>
            <a:r>
              <a:rPr lang="en-GB" sz="2400" b="1" dirty="0" smtClean="0">
                <a:solidFill>
                  <a:srgbClr val="2E7DB3"/>
                </a:solidFill>
              </a:rPr>
              <a:t>superconductors</a:t>
            </a:r>
            <a:endParaRPr lang="en-GB" sz="2400" b="1" dirty="0">
              <a:solidFill>
                <a:srgbClr val="2E7DB3"/>
              </a:solidFill>
            </a:endParaRPr>
          </a:p>
        </p:txBody>
      </p:sp>
      <p:sp>
        <p:nvSpPr>
          <p:cNvPr id="4103" name="Rectangle 4102"/>
          <p:cNvSpPr/>
          <p:nvPr/>
        </p:nvSpPr>
        <p:spPr>
          <a:xfrm>
            <a:off x="3343351" y="724281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12"/>
              </a:rPr>
              <a:t>https://www.isis.stfc.ac.uk/SiteAssets/Pages/ISIS-Annual-Review-2019-Out-Now/ISIS_Annual_review_Web_2019.pdf</a:t>
            </a:r>
            <a:endParaRPr lang="en-GB" dirty="0"/>
          </a:p>
        </p:txBody>
      </p:sp>
      <p:sp>
        <p:nvSpPr>
          <p:cNvPr id="4105" name="Freeform 4104"/>
          <p:cNvSpPr/>
          <p:nvPr/>
        </p:nvSpPr>
        <p:spPr>
          <a:xfrm>
            <a:off x="5817879" y="1432560"/>
            <a:ext cx="1979314" cy="985787"/>
          </a:xfrm>
          <a:custGeom>
            <a:avLst/>
            <a:gdLst>
              <a:gd name="connsiteX0" fmla="*/ 2011680 w 2011680"/>
              <a:gd name="connsiteY0" fmla="*/ 66684 h 1224924"/>
              <a:gd name="connsiteX1" fmla="*/ 457200 w 2011680"/>
              <a:gd name="connsiteY1" fmla="*/ 127644 h 1224924"/>
              <a:gd name="connsiteX2" fmla="*/ 0 w 2011680"/>
              <a:gd name="connsiteY2" fmla="*/ 1224924 h 1224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11680" h="1224924">
                <a:moveTo>
                  <a:pt x="2011680" y="66684"/>
                </a:moveTo>
                <a:cubicBezTo>
                  <a:pt x="1402080" y="644"/>
                  <a:pt x="792480" y="-65396"/>
                  <a:pt x="457200" y="127644"/>
                </a:cubicBezTo>
                <a:cubicBezTo>
                  <a:pt x="121920" y="320684"/>
                  <a:pt x="60960" y="772804"/>
                  <a:pt x="0" y="1224924"/>
                </a:cubicBezTo>
              </a:path>
            </a:pathLst>
          </a:custGeom>
          <a:noFill/>
          <a:ln w="57150">
            <a:solidFill>
              <a:srgbClr val="FAB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129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Raw Data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2303646" y="18051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2456046" y="19575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9" name="Picture 28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2608446" y="21099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0" name="Picture 29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2760846" y="22623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2913246" y="24147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065646" y="25671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218046" y="27195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370446" y="28719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522846" y="30243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675246" y="31767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827646" y="33291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3980046" y="34815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cxnSp>
        <p:nvCxnSpPr>
          <p:cNvPr id="58" name="Straight Arrow Connector 57"/>
          <p:cNvCxnSpPr/>
          <p:nvPr/>
        </p:nvCxnSpPr>
        <p:spPr>
          <a:xfrm>
            <a:off x="8753872" y="3633912"/>
            <a:ext cx="0" cy="24384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flipV="1">
            <a:off x="4090120" y="6329538"/>
            <a:ext cx="4424098" cy="30011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753872" y="4541417"/>
            <a:ext cx="11721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256 </a:t>
            </a:r>
            <a:br>
              <a:rPr lang="en-GB" dirty="0"/>
            </a:br>
            <a:r>
              <a:rPr lang="en-GB" dirty="0"/>
              <a:t>Detectors</a:t>
            </a:r>
          </a:p>
        </p:txBody>
      </p:sp>
      <p:sp>
        <p:nvSpPr>
          <p:cNvPr id="61" name="TextBox 60"/>
          <p:cNvSpPr txBox="1"/>
          <p:nvPr/>
        </p:nvSpPr>
        <p:spPr>
          <a:xfrm rot="21332700">
            <a:off x="5162632" y="6539606"/>
            <a:ext cx="1261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272 Tubes</a:t>
            </a:r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2409981" y="4760230"/>
            <a:ext cx="1680141" cy="17193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 rot="2795823">
            <a:off x="1932144" y="5703467"/>
            <a:ext cx="21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500 Time Channels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036768" y="2178032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256 x 272 = 70K Pixels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8036768" y="1879101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Merlin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031832" y="2515900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x 500 = 35M Pixels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8031832" y="2803932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</a:t>
            </a:r>
          </a:p>
        </p:txBody>
      </p:sp>
    </p:spTree>
    <p:extLst>
      <p:ext uri="{BB962C8B-B14F-4D97-AF65-F5344CB8AC3E}">
        <p14:creationId xmlns:p14="http://schemas.microsoft.com/office/powerpoint/2010/main" val="88297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6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8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3" grpId="0"/>
      <p:bldP spid="64" grpId="0"/>
      <p:bldP spid="65" grpId="0"/>
      <p:bldP spid="66" grpId="0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Raw </a:t>
            </a:r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Event Data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/>
          <a:srcRect l="18563" t="8104" r="3880" b="13957"/>
          <a:stretch/>
        </p:blipFill>
        <p:spPr>
          <a:xfrm>
            <a:off x="7113373" y="3481512"/>
            <a:ext cx="5078627" cy="27432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64" name="TextBox 63"/>
          <p:cNvSpPr txBox="1"/>
          <p:nvPr/>
        </p:nvSpPr>
        <p:spPr>
          <a:xfrm>
            <a:off x="8646371" y="2178032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Neutron Rate</a:t>
            </a:r>
            <a:endParaRPr lang="en-GB" dirty="0"/>
          </a:p>
        </p:txBody>
      </p:sp>
      <p:sp>
        <p:nvSpPr>
          <p:cNvPr id="65" name="TextBox 64"/>
          <p:cNvSpPr txBox="1"/>
          <p:nvPr/>
        </p:nvSpPr>
        <p:spPr>
          <a:xfrm>
            <a:off x="8036768" y="1879101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Size Dependent on:</a:t>
            </a:r>
            <a:endParaRPr lang="en-GB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8641435" y="2515900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Run Duration</a:t>
            </a:r>
            <a:endParaRPr lang="en-GB" dirty="0"/>
          </a:p>
        </p:txBody>
      </p:sp>
      <p:sp>
        <p:nvSpPr>
          <p:cNvPr id="67" name="TextBox 66"/>
          <p:cNvSpPr txBox="1"/>
          <p:nvPr/>
        </p:nvSpPr>
        <p:spPr>
          <a:xfrm>
            <a:off x="8031832" y="2803932"/>
            <a:ext cx="2811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       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339038"/>
              </p:ext>
            </p:extLst>
          </p:nvPr>
        </p:nvGraphicFramePr>
        <p:xfrm>
          <a:off x="332908" y="2022763"/>
          <a:ext cx="6695964" cy="3160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4619">
                  <a:extLst>
                    <a:ext uri="{9D8B030D-6E8A-4147-A177-3AD203B41FA5}">
                      <a16:colId xmlns:a16="http://schemas.microsoft.com/office/drawing/2014/main" val="3783621219"/>
                    </a:ext>
                  </a:extLst>
                </a:gridCol>
                <a:gridCol w="1259357">
                  <a:extLst>
                    <a:ext uri="{9D8B030D-6E8A-4147-A177-3AD203B41FA5}">
                      <a16:colId xmlns:a16="http://schemas.microsoft.com/office/drawing/2014/main" val="3812994064"/>
                    </a:ext>
                  </a:extLst>
                </a:gridCol>
                <a:gridCol w="2231988">
                  <a:extLst>
                    <a:ext uri="{9D8B030D-6E8A-4147-A177-3AD203B41FA5}">
                      <a16:colId xmlns:a16="http://schemas.microsoft.com/office/drawing/2014/main" val="1328675776"/>
                    </a:ext>
                  </a:extLst>
                </a:gridCol>
              </a:tblGrid>
              <a:tr h="280629">
                <a:tc>
                  <a:txBody>
                    <a:bodyPr/>
                    <a:lstStyle/>
                    <a:p>
                      <a:r>
                        <a:rPr lang="en-GB" dirty="0" smtClean="0"/>
                        <a:t>Time (</a:t>
                      </a:r>
                      <a:r>
                        <a:rPr lang="en-GB" dirty="0" err="1" smtClean="0"/>
                        <a:t>ms</a:t>
                      </a:r>
                      <a:r>
                        <a:rPr lang="en-GB" dirty="0" smtClean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Detector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Time Of Flight (ns)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1186494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252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500,000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980937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8795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134,000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2216557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5:06:22.050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908,000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1294972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4568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589,000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27448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2346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546,000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0706264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97854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376,000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804541"/>
                  </a:ext>
                </a:extLst>
              </a:tr>
              <a:tr h="39929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smtClean="0"/>
                        <a:t>2020-07-10</a:t>
                      </a:r>
                      <a:r>
                        <a:rPr lang="en-GB" baseline="0" dirty="0" smtClean="0"/>
                        <a:t> 1</a:t>
                      </a:r>
                      <a:r>
                        <a:rPr lang="en-GB" dirty="0" smtClean="0"/>
                        <a:t>5:06:22.450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23378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smtClean="0"/>
                        <a:t>99,000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345661"/>
                  </a:ext>
                </a:extLst>
              </a:tr>
            </a:tbl>
          </a:graphicData>
        </a:graphic>
      </p:graphicFrame>
      <p:sp>
        <p:nvSpPr>
          <p:cNvPr id="3" name="Oval 2"/>
          <p:cNvSpPr/>
          <p:nvPr/>
        </p:nvSpPr>
        <p:spPr>
          <a:xfrm>
            <a:off x="3574473" y="2401455"/>
            <a:ext cx="517236" cy="332509"/>
          </a:xfrm>
          <a:prstGeom prst="ellipse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/>
          <p:cNvCxnSpPr>
            <a:stCxn id="3" idx="6"/>
          </p:cNvCxnSpPr>
          <p:nvPr/>
        </p:nvCxnSpPr>
        <p:spPr>
          <a:xfrm>
            <a:off x="4091709" y="2567710"/>
            <a:ext cx="3940123" cy="1293090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20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1525" t="4916" r="2616" b="15508"/>
          <a:stretch/>
        </p:blipFill>
        <p:spPr>
          <a:xfrm>
            <a:off x="1703512" y="4274888"/>
            <a:ext cx="2100622" cy="1431306"/>
          </a:xfrm>
          <a:prstGeom prst="rect">
            <a:avLst/>
          </a:prstGeom>
        </p:spPr>
      </p:pic>
      <p:pic>
        <p:nvPicPr>
          <p:cNvPr id="17" name="Picture 2" descr="http://www.mantidproject.org/images/9/99/Vates_Imag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151784" y="4274889"/>
            <a:ext cx="1856794" cy="20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Scientific Data Flow</a:t>
            </a: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3640565"/>
              </p:ext>
            </p:extLst>
          </p:nvPr>
        </p:nvGraphicFramePr>
        <p:xfrm>
          <a:off x="1981200" y="1960240"/>
          <a:ext cx="4027378" cy="20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9961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Multi Dimensional Visualization</a:t>
            </a:r>
          </a:p>
        </p:txBody>
      </p:sp>
      <p:pic>
        <p:nvPicPr>
          <p:cNvPr id="12" name="Ironcropped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0789" y="1988840"/>
            <a:ext cx="7208837" cy="4205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9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7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1525" t="4916" r="2616" b="15508"/>
          <a:stretch/>
        </p:blipFill>
        <p:spPr>
          <a:xfrm>
            <a:off x="1703512" y="4274888"/>
            <a:ext cx="2100622" cy="1431306"/>
          </a:xfrm>
          <a:prstGeom prst="rect">
            <a:avLst/>
          </a:prstGeom>
        </p:spPr>
      </p:pic>
      <p:pic>
        <p:nvPicPr>
          <p:cNvPr id="17" name="Picture 2" descr="http://www.mantidproject.org/images/9/99/Vates_Imag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151784" y="4274889"/>
            <a:ext cx="1856794" cy="20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rrc79113\AppData\Local\Skitch\Screenshot_091615_033749_P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4143472"/>
            <a:ext cx="1434640" cy="120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Scientific Data Flow</a:t>
            </a:r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28461456"/>
              </p:ext>
            </p:extLst>
          </p:nvPr>
        </p:nvGraphicFramePr>
        <p:xfrm>
          <a:off x="1981200" y="1960240"/>
          <a:ext cx="8229600" cy="20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Rectangle 1"/>
          <p:cNvSpPr/>
          <p:nvPr/>
        </p:nvSpPr>
        <p:spPr>
          <a:xfrm>
            <a:off x="8540166" y="2038003"/>
            <a:ext cx="2113298" cy="1809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98" name="Picture 2" descr="Rosiglitazone ball-and-stick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5157192"/>
            <a:ext cx="2185283" cy="14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541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/>
          <a:srcRect l="21525" t="4916" r="2616" b="15508"/>
          <a:stretch/>
        </p:blipFill>
        <p:spPr>
          <a:xfrm>
            <a:off x="1703512" y="4274888"/>
            <a:ext cx="2100622" cy="1431306"/>
          </a:xfrm>
          <a:prstGeom prst="rect">
            <a:avLst/>
          </a:prstGeom>
        </p:spPr>
      </p:pic>
      <p:pic>
        <p:nvPicPr>
          <p:cNvPr id="17" name="Picture 2" descr="http://www.mantidproject.org/images/9/99/Vates_Images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4151784" y="4274889"/>
            <a:ext cx="1856794" cy="2088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0" descr="C:\Users\rrc79113\AppData\Local\Skitch\Screenshot_091615_033749_P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4143472"/>
            <a:ext cx="1434640" cy="120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3" descr="C:\Users\rrc79113\AppData\Local\Skitch\Screenshot_091615_034136_PM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0254" y="4014334"/>
            <a:ext cx="1909287" cy="174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Scientific Data Flow</a:t>
            </a:r>
          </a:p>
        </p:txBody>
      </p:sp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53104125"/>
              </p:ext>
            </p:extLst>
          </p:nvPr>
        </p:nvGraphicFramePr>
        <p:xfrm>
          <a:off x="1981200" y="1960240"/>
          <a:ext cx="8229600" cy="20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Picture 56" descr="PDRIW010-2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416" y="5353646"/>
            <a:ext cx="1464094" cy="1333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Rosiglitazone ball-and-stick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5" y="5157192"/>
            <a:ext cx="2185283" cy="144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65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Scientific Data Flow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2135560" y="4365104"/>
            <a:ext cx="7776864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/>
              <a:t>Visualization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2135560" y="4941168"/>
            <a:ext cx="4392488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/>
              <a:t>Algorithms</a:t>
            </a:r>
          </a:p>
        </p:txBody>
      </p:sp>
      <p:sp>
        <p:nvSpPr>
          <p:cNvPr id="17" name="Right Arrow 16"/>
          <p:cNvSpPr/>
          <p:nvPr/>
        </p:nvSpPr>
        <p:spPr>
          <a:xfrm>
            <a:off x="2135560" y="5517232"/>
            <a:ext cx="5832648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/>
              <a:t>Model Fitting &amp; Optimisation</a:t>
            </a:r>
          </a:p>
        </p:txBody>
      </p:sp>
      <p:sp>
        <p:nvSpPr>
          <p:cNvPr id="18" name="Right Arrow 17"/>
          <p:cNvSpPr/>
          <p:nvPr/>
        </p:nvSpPr>
        <p:spPr>
          <a:xfrm>
            <a:off x="2135560" y="6093296"/>
            <a:ext cx="4392488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GB" dirty="0"/>
              <a:t>Live Data</a:t>
            </a:r>
          </a:p>
        </p:txBody>
      </p:sp>
      <p:pic>
        <p:nvPicPr>
          <p:cNvPr id="19" name="Picture 2" descr="C:\Mantid\Documents\Images\mantid_logo_with_nam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544" y="4077072"/>
            <a:ext cx="1537494" cy="32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1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06024886"/>
              </p:ext>
            </p:extLst>
          </p:nvPr>
        </p:nvGraphicFramePr>
        <p:xfrm>
          <a:off x="1981200" y="1960240"/>
          <a:ext cx="8229600" cy="2044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689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>
                <a:latin typeface="Arial" panose="020B0604020202020204" pitchFamily="34" charset="0"/>
                <a:cs typeface="Arial" panose="020B0604020202020204" pitchFamily="34" charset="0"/>
              </a:rPr>
              <a:t>Matching the users experience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00238558"/>
              </p:ext>
            </p:extLst>
          </p:nvPr>
        </p:nvGraphicFramePr>
        <p:xfrm>
          <a:off x="1777189" y="260648"/>
          <a:ext cx="8637623" cy="6856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9769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ISIS Virtual Tour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www.isis.stfc.ac.uk/Pages/ISIS-360-Tour.aspx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999" t="21321" r="14025" b="9095"/>
          <a:stretch/>
        </p:blipFill>
        <p:spPr>
          <a:xfrm>
            <a:off x="3016768" y="2468770"/>
            <a:ext cx="6158464" cy="3843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394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DB0FE0-A4AF-D848-8925-91A37993D74D}"/>
              </a:ext>
            </a:extLst>
          </p:cNvPr>
          <p:cNvSpPr txBox="1"/>
          <p:nvPr/>
        </p:nvSpPr>
        <p:spPr>
          <a:xfrm>
            <a:off x="1255197" y="2160730"/>
            <a:ext cx="45648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spc="-15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01A9D8-A541-934F-8FC4-9439FCBF676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5938" y="412403"/>
            <a:ext cx="3770785" cy="96396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969D5D6-9CBF-2F47-ABA6-C44F092862B7}"/>
              </a:ext>
            </a:extLst>
          </p:cNvPr>
          <p:cNvSpPr/>
          <p:nvPr/>
        </p:nvSpPr>
        <p:spPr>
          <a:xfrm>
            <a:off x="973969" y="5904254"/>
            <a:ext cx="35564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Facebook: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Science and Technology Facilities Council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D539E4-64DB-C141-80BC-DC0282462C17}"/>
              </a:ext>
            </a:extLst>
          </p:cNvPr>
          <p:cNvSpPr/>
          <p:nvPr/>
        </p:nvSpPr>
        <p:spPr>
          <a:xfrm>
            <a:off x="4286723" y="5904254"/>
            <a:ext cx="273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b="1" dirty="0">
                <a:latin typeface="Arial" panose="020B0604020202020204" pitchFamily="34" charset="0"/>
                <a:cs typeface="Arial" panose="020B0604020202020204" pitchFamily="34" charset="0"/>
              </a:rPr>
              <a:t>Twitter:@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STFC_matters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AEB0994-2D52-2647-9C24-1B83B0A77782}"/>
              </a:ext>
            </a:extLst>
          </p:cNvPr>
          <p:cNvSpPr/>
          <p:nvPr/>
        </p:nvSpPr>
        <p:spPr>
          <a:xfrm>
            <a:off x="7265120" y="5904254"/>
            <a:ext cx="33193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YouTube: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Science and Technology Facilities Council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7729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0" y="345182"/>
            <a:ext cx="1084725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use neutrons (over x-rays)?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8814" y="1537353"/>
            <a:ext cx="8895617" cy="4717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neutron source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5360" y="1331640"/>
            <a:ext cx="5400600" cy="5337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defRPr sz="2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2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20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mtClean="0"/>
              <a:t>Two types of neutron source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smtClean="0">
                <a:solidFill>
                  <a:srgbClr val="C00000"/>
                </a:solidFill>
              </a:rPr>
              <a:t>Nuclear fission reactors (Continuous)</a:t>
            </a:r>
          </a:p>
          <a:p>
            <a:pPr marL="0" lvl="1" indent="0">
              <a:buFont typeface="Wingdings" pitchFamily="2" charset="2"/>
              <a:buNone/>
            </a:pPr>
            <a:endParaRPr lang="en-GB" smtClean="0"/>
          </a:p>
          <a:p>
            <a:pPr marL="0" lvl="1" indent="0">
              <a:buFont typeface="Wingdings" pitchFamily="2" charset="2"/>
              <a:buNone/>
            </a:pPr>
            <a:r>
              <a:rPr lang="en-GB" smtClean="0"/>
              <a:t>Nuclear Fission of </a:t>
            </a:r>
            <a:r>
              <a:rPr lang="en-GB" baseline="30000" smtClean="0"/>
              <a:t>235</a:t>
            </a:r>
            <a:r>
              <a:rPr lang="en-GB" smtClean="0"/>
              <a:t>U</a:t>
            </a:r>
          </a:p>
          <a:p>
            <a:pPr marL="457200" lvl="1" indent="-457200"/>
            <a:r>
              <a:rPr lang="en-GB" smtClean="0"/>
              <a:t>2.35 neutrons/fission</a:t>
            </a:r>
          </a:p>
          <a:p>
            <a:pPr marL="457200" lvl="1" indent="-457200"/>
            <a:r>
              <a:rPr lang="en-GB" smtClean="0"/>
              <a:t>`Hot’ neutrons with 50-100MeV</a:t>
            </a:r>
          </a:p>
          <a:p>
            <a:pPr marL="457200" lvl="1" indent="-457200"/>
            <a:r>
              <a:rPr lang="en-GB" smtClean="0"/>
              <a:t>Use a moderator to reduce neutron energy</a:t>
            </a:r>
          </a:p>
          <a:p>
            <a:pPr marL="0" lvl="1" indent="0">
              <a:buFont typeface="Wingdings" pitchFamily="2" charset="2"/>
              <a:buNone/>
            </a:pPr>
            <a:endParaRPr lang="en-GB" smtClean="0"/>
          </a:p>
          <a:p>
            <a:pPr marL="457200" lvl="1" indent="-457200"/>
            <a:endParaRPr lang="en-GB" smtClean="0"/>
          </a:p>
          <a:p>
            <a:pPr marL="0" lvl="1" indent="0">
              <a:buFont typeface="Wingdings" pitchFamily="2" charset="2"/>
              <a:buNone/>
            </a:pPr>
            <a:endParaRPr lang="en-GB" smtClean="0"/>
          </a:p>
          <a:p>
            <a:endParaRPr lang="en-GB" smtClean="0"/>
          </a:p>
          <a:p>
            <a:pPr marL="0" indent="0">
              <a:buFont typeface="Wingdings" pitchFamily="2" charset="2"/>
              <a:buNone/>
            </a:pPr>
            <a:endParaRPr lang="en-GB" dirty="0"/>
          </a:p>
        </p:txBody>
      </p:sp>
      <p:grpSp>
        <p:nvGrpSpPr>
          <p:cNvPr id="8" name="Group 7"/>
          <p:cNvGrpSpPr/>
          <p:nvPr/>
        </p:nvGrpSpPr>
        <p:grpSpPr>
          <a:xfrm>
            <a:off x="5735960" y="2348880"/>
            <a:ext cx="6012609" cy="2874803"/>
            <a:chOff x="479376" y="3933056"/>
            <a:chExt cx="6012609" cy="2874803"/>
          </a:xfrm>
        </p:grpSpPr>
        <p:pic>
          <p:nvPicPr>
            <p:cNvPr id="9" name="Content Placeholder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9376" y="3933056"/>
              <a:ext cx="6012609" cy="2627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Rectangle 9"/>
            <p:cNvSpPr/>
            <p:nvPr/>
          </p:nvSpPr>
          <p:spPr>
            <a:xfrm>
              <a:off x="825654" y="6530860"/>
              <a:ext cx="532005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200" dirty="0"/>
                <a:t>http://www.mlz-garching.de/englisch/neutron-research/neutron-source.html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5631" y="-2378968"/>
            <a:ext cx="7839075" cy="5448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747402" y="-7722547"/>
            <a:ext cx="10020300" cy="6715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90980" y="7057658"/>
            <a:ext cx="5667375" cy="4981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27" y="-5122222"/>
            <a:ext cx="724852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4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Reactor Sources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GooWJywwfg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64873" y="1827069"/>
            <a:ext cx="8746836" cy="492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150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neutron source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75735" y="1520280"/>
            <a:ext cx="5400600" cy="5337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defRPr sz="2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2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20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4000" dirty="0" smtClean="0"/>
              <a:t>Nuclear reactors</a:t>
            </a:r>
            <a:endParaRPr lang="en-GB" sz="4000" dirty="0" smtClean="0">
              <a:solidFill>
                <a:srgbClr val="C00000"/>
              </a:solidFill>
            </a:endParaRPr>
          </a:p>
          <a:p>
            <a:pPr marL="0" lvl="1" indent="0">
              <a:buFont typeface="Wingdings" pitchFamily="2" charset="2"/>
              <a:buNone/>
            </a:pPr>
            <a:endParaRPr lang="en-GB" sz="3600" dirty="0" smtClean="0"/>
          </a:p>
          <a:p>
            <a:pPr marL="457200" lvl="1" indent="-457200"/>
            <a:endParaRPr lang="en-GB" sz="3600" dirty="0" smtClean="0"/>
          </a:p>
          <a:p>
            <a:pPr marL="0" lvl="1" indent="0">
              <a:buFont typeface="Wingdings" pitchFamily="2" charset="2"/>
              <a:buNone/>
            </a:pPr>
            <a:endParaRPr lang="en-GB" sz="3600" dirty="0" smtClean="0"/>
          </a:p>
          <a:p>
            <a:endParaRPr lang="en-GB" sz="4000" dirty="0" smtClean="0"/>
          </a:p>
          <a:p>
            <a:pPr marL="0" indent="0">
              <a:buFont typeface="Wingdings" pitchFamily="2" charset="2"/>
              <a:buNone/>
            </a:pPr>
            <a:endParaRPr lang="en-GB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568" y="2518801"/>
            <a:ext cx="3811092" cy="26487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6868" y="2075064"/>
            <a:ext cx="6424440" cy="27572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8005" y="5109189"/>
            <a:ext cx="4141274" cy="1501781"/>
          </a:xfrm>
          <a:prstGeom prst="rect">
            <a:avLst/>
          </a:prstGeom>
        </p:spPr>
      </p:pic>
      <p:sp>
        <p:nvSpPr>
          <p:cNvPr id="15" name="Freeform 14"/>
          <p:cNvSpPr/>
          <p:nvPr/>
        </p:nvSpPr>
        <p:spPr>
          <a:xfrm rot="21159314">
            <a:off x="6975835" y="3223967"/>
            <a:ext cx="474928" cy="1943612"/>
          </a:xfrm>
          <a:custGeom>
            <a:avLst/>
            <a:gdLst>
              <a:gd name="connsiteX0" fmla="*/ 141402 w 314672"/>
              <a:gd name="connsiteY0" fmla="*/ 0 h 1904214"/>
              <a:gd name="connsiteX1" fmla="*/ 311084 w 314672"/>
              <a:gd name="connsiteY1" fmla="*/ 1300899 h 1904214"/>
              <a:gd name="connsiteX2" fmla="*/ 0 w 314672"/>
              <a:gd name="connsiteY2" fmla="*/ 1904214 h 190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4672" h="1904214">
                <a:moveTo>
                  <a:pt x="141402" y="0"/>
                </a:moveTo>
                <a:cubicBezTo>
                  <a:pt x="238026" y="491765"/>
                  <a:pt x="334651" y="983530"/>
                  <a:pt x="311084" y="1300899"/>
                </a:cubicBezTo>
                <a:cubicBezTo>
                  <a:pt x="287517" y="1618268"/>
                  <a:pt x="143758" y="1761241"/>
                  <a:pt x="0" y="1904214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/>
          <p:cNvSpPr txBox="1"/>
          <p:nvPr/>
        </p:nvSpPr>
        <p:spPr>
          <a:xfrm>
            <a:off x="7044785" y="4820516"/>
            <a:ext cx="3861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 smtClean="0">
                <a:solidFill>
                  <a:srgbClr val="C00000"/>
                </a:solidFill>
              </a:rPr>
              <a:t>Velocity selector reduces higher order contamination</a:t>
            </a:r>
            <a:endParaRPr lang="en-GB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7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SIS Animation.wmv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938.806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96902" y="2300993"/>
            <a:ext cx="7475538" cy="420528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524000" y="90872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Spallation Sources</a:t>
            </a:r>
            <a:endParaRPr lang="en-GB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1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2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Types of neutron source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2902" y="2195061"/>
            <a:ext cx="4657333" cy="27606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219977" y="885974"/>
            <a:ext cx="6864049" cy="5080002"/>
          </a:xfrm>
          <a:prstGeom prst="rect">
            <a:avLst/>
          </a:prstGeom>
        </p:spPr>
      </p:pic>
      <p:sp>
        <p:nvSpPr>
          <p:cNvPr id="28" name="Rectangle 27"/>
          <p:cNvSpPr/>
          <p:nvPr/>
        </p:nvSpPr>
        <p:spPr>
          <a:xfrm>
            <a:off x="3796066" y="73497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hlinkClick r:id="rId5"/>
              </a:rPr>
              <a:t>https://stfc.ukri.org/research/our-science-facilities/isis-neutron-and-muon-source/</a:t>
            </a:r>
            <a:endParaRPr lang="en-GB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575735" y="1520280"/>
            <a:ext cx="5400600" cy="380199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/>
              </a:buClr>
              <a:buFont typeface="Wingdings" pitchFamily="2" charset="2"/>
              <a:buChar char="§"/>
              <a:defRPr sz="2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24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20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/>
              </a:buClr>
              <a:buFont typeface="Wingdings" pitchFamily="2" charset="2"/>
              <a:buChar char="§"/>
              <a:defRPr sz="1800" kern="1200">
                <a:solidFill>
                  <a:schemeClr val="accent4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GB" sz="4000" dirty="0" smtClean="0"/>
              <a:t>Spallation</a:t>
            </a:r>
            <a:endParaRPr lang="en-GB" sz="4000" dirty="0" smtClean="0">
              <a:solidFill>
                <a:srgbClr val="C00000"/>
              </a:solidFill>
            </a:endParaRPr>
          </a:p>
          <a:p>
            <a:pPr marL="0" lvl="1" indent="0">
              <a:buFont typeface="Wingdings" pitchFamily="2" charset="2"/>
              <a:buNone/>
            </a:pPr>
            <a:endParaRPr lang="en-GB" sz="3600" dirty="0" smtClean="0"/>
          </a:p>
          <a:p>
            <a:pPr marL="457200" lvl="1" indent="-457200"/>
            <a:endParaRPr lang="en-GB" sz="3600" dirty="0" smtClean="0"/>
          </a:p>
          <a:p>
            <a:pPr marL="0" lvl="1" indent="0">
              <a:buFont typeface="Wingdings" pitchFamily="2" charset="2"/>
              <a:buNone/>
            </a:pPr>
            <a:endParaRPr lang="en-GB" sz="3600" dirty="0" smtClean="0"/>
          </a:p>
          <a:p>
            <a:endParaRPr lang="en-GB" sz="4000" dirty="0" smtClean="0"/>
          </a:p>
          <a:p>
            <a:pPr marL="0" indent="0">
              <a:buFont typeface="Wingdings" pitchFamily="2" charset="2"/>
              <a:buNone/>
            </a:pPr>
            <a:endParaRPr lang="en-GB" sz="4000" dirty="0"/>
          </a:p>
        </p:txBody>
      </p:sp>
    </p:spTree>
    <p:extLst>
      <p:ext uri="{BB962C8B-B14F-4D97-AF65-F5344CB8AC3E}">
        <p14:creationId xmlns:p14="http://schemas.microsoft.com/office/powerpoint/2010/main" val="425468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7B54F19-1212-9345-95FF-9D2815FD6E96}"/>
              </a:ext>
            </a:extLst>
          </p:cNvPr>
          <p:cNvSpPr txBox="1"/>
          <p:nvPr/>
        </p:nvSpPr>
        <p:spPr>
          <a:xfrm>
            <a:off x="403341" y="345182"/>
            <a:ext cx="6356456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spc="-150" dirty="0" smtClean="0">
                <a:solidFill>
                  <a:srgbClr val="2E2D6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Neutron sources</a:t>
            </a:r>
            <a:endParaRPr lang="en-US" sz="4400" b="1" spc="-150" dirty="0">
              <a:solidFill>
                <a:srgbClr val="2E2D6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23" y="1586352"/>
            <a:ext cx="9144000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19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ont and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nt WITHOUT logo master">
  <a:themeElements>
    <a:clrScheme name="STFC theme">
      <a:dk1>
        <a:srgbClr val="2E2C61"/>
      </a:dk1>
      <a:lt1>
        <a:srgbClr val="FFFFFF"/>
      </a:lt1>
      <a:dk2>
        <a:srgbClr val="2E2C61"/>
      </a:dk2>
      <a:lt2>
        <a:srgbClr val="FFFFFF"/>
      </a:lt2>
      <a:accent1>
        <a:srgbClr val="1E5DF8"/>
      </a:accent1>
      <a:accent2>
        <a:srgbClr val="003088"/>
      </a:accent2>
      <a:accent3>
        <a:srgbClr val="F08900"/>
      </a:accent3>
      <a:accent4>
        <a:srgbClr val="616161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715E6B3E8DB9A49AAF59715EEEC04AC" ma:contentTypeVersion="8" ma:contentTypeDescription="Create a new document." ma:contentTypeScope="" ma:versionID="cab23c700e463a8724935777a0d33a02">
  <xsd:schema xmlns:xsd="http://www.w3.org/2001/XMLSchema" xmlns:xs="http://www.w3.org/2001/XMLSchema" xmlns:p="http://schemas.microsoft.com/office/2006/metadata/properties" xmlns:ns3="b7cd533c-b9d0-433e-8bc8-2035f7a6fc23" targetNamespace="http://schemas.microsoft.com/office/2006/metadata/properties" ma:root="true" ma:fieldsID="9c34956315c431ed6d5b2118d890a6fe" ns3:_="">
    <xsd:import namespace="b7cd533c-b9d0-433e-8bc8-2035f7a6fc2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cd533c-b9d0-433e-8bc8-2035f7a6fc2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31A495-2062-4AA4-82D5-9FC24912C0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4C5AE76-4946-4DB9-8002-80974CFBF85F}">
  <ds:schemaRefs>
    <ds:schemaRef ds:uri="http://purl.org/dc/elements/1.1/"/>
    <ds:schemaRef ds:uri="http://purl.org/dc/dcmitype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b7cd533c-b9d0-433e-8bc8-2035f7a6fc23"/>
    <ds:schemaRef ds:uri="http://www.w3.org/XML/1998/namespace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81EC6639-B61A-4FCF-9396-B9A021F9D5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cd533c-b9d0-433e-8bc8-2035f7a6fc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10329</TotalTime>
  <Words>693</Words>
  <Application>Microsoft Office PowerPoint</Application>
  <PresentationFormat>Widescreen</PresentationFormat>
  <Paragraphs>237</Paragraphs>
  <Slides>29</Slides>
  <Notes>4</Notes>
  <HiddenSlides>0</HiddenSlides>
  <MMClips>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Arial Regular</vt:lpstr>
      <vt:lpstr>Cambria Math</vt:lpstr>
      <vt:lpstr>MT Extra</vt:lpstr>
      <vt:lpstr>Symbol</vt:lpstr>
      <vt:lpstr>Trebuchet MS</vt:lpstr>
      <vt:lpstr>Wingdings</vt:lpstr>
      <vt:lpstr>Font and logo master</vt:lpstr>
      <vt:lpstr>Font WITHOUT logo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Facilities that use Mantid</vt:lpstr>
      <vt:lpstr>UK - ISIS</vt:lpstr>
      <vt:lpstr>US – SNS &amp; HFIR</vt:lpstr>
      <vt:lpstr>France - ILL</vt:lpstr>
      <vt:lpstr>China - CSNS</vt:lpstr>
      <vt:lpstr>Sweden - 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ISIS Virtual Tour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Philip Millard</dc:creator>
  <cp:lastModifiedBy>Draper, Nick (Tessella,RAL,ISIS)</cp:lastModifiedBy>
  <cp:revision>324</cp:revision>
  <cp:lastPrinted>2019-10-02T08:27:37Z</cp:lastPrinted>
  <dcterms:created xsi:type="dcterms:W3CDTF">2019-09-17T08:04:08Z</dcterms:created>
  <dcterms:modified xsi:type="dcterms:W3CDTF">2020-07-14T09:13:52Z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0x0101008715E6B3E8DB9A49AAF59715EEEC04AC</vt:lpwstr>
  </property>
</Properties>
</file>